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фигура с важными свойствами.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вокруг нас и в математике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помогает описывать форму, измерять углы и стороны, находить площадь и периметр. Его легко узнать в знаках, крышах, конструкциях и чертежах.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вершины обозначают буквами A, B и C. В каждой вершине находится внутренний угол, который измеряют в градусах и используют при решении геометрических задач.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сторон может быть основанием, если на неё опирается построение или вычисление. Тогда остальные стороны называют боковыми, а это помогает точнее читать схему.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стороны, которые обычно обозначают отрезками AB, BC и CA. Именно по ним удобно записывать данные в задаче и строить фигуру на чертеже.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треугольника ABC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треугольника ABC видны вершины, стороны и углы при вершинах. Такие обозначения делают рисунок понятным и позволяют быстро ссылаться на нужные элементы.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треугольника можно показать высоту и медиану. Эти отрезки часто используют в задачах, потому что они помогают находить длины, углы и площади.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 сторонам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все три стороны равны, а все углы одинаковы. Каждый угол равен 60°, поэтому фигура выглядит особенно симметричной и аккуратной.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фигуры две стороны одинаковой длины. Углы при основании тоже равны, поэтому её удобно использовать при построениях и заданиях на симметрию.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Разносторонний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у него разной длины, и обычно каждый угол тоже отличается. Такой треугольник встречается чаще других в практических и чертёжных задачах.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 углам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углам помогает быстро определить тип фигуры на рисунке и выбрать нужные свойства для решения задачи.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приходится на остроугольные треугольники; прямоугольные и тупоугольные встречаются реже.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треугольников по величине углов, школьный курс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это правило, можно находить неизвестный угол, проверять рисунок и контролировать правильность решения.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сумма внутренних углов любого треугольника.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свойство суммы углов треугольника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неизвестный угол треугольника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свойстве суммы внутренних углов треугольника, равной 180°.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три отрезка образовали треугольник, сумма любых двух из них должна быть больше третьего. Это главное условие построения фигуры.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одно сравнение не выполняется, треугольник не существует. Тогда отрезки не смогут замкнуться в единую геометрическую фигуру.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длины 3 см, 4 см и 8 см не подходят, потому что 3 + 4 меньше 8. Такой набор сразу показывает, что построение невозможно.
</a:t>
            </a:r>
            <a:endParaRPr lang="en-US" sz="11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треугольников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самые важные виды треугольников по сторонам, углам и внешнему виду.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треугольника определяется своим признаком, а в жизни его форму легко узнать по знакомым объектам.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треугольников по сторонам и углам, школьный курс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линии, которые меняют треугольник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показывает кратчайший путь к стороне
</a:t>
            </a:r>
            <a:pPr algn="l" indent="0" marL="0">
              <a:lnSpc>
                <a:spcPct val="115000"/>
              </a:lnSpc>
              <a:buNone/>
            </a:pPr>
            <a:r>
              <a:rPr lang="en-US" sz="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опускается из вершины строго под прямым углом к выбранной стороне. На рисунке она сразу выделяется знаком 90°, поэтому её легко узнать среди других линий. Именно по высоте часто находят площадь и проверяют, как расположены элементы фигуры.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делит сторону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треугольника с серединой противоположной стороны. На схеме удобно отметить середину одинаковыми штрихами, чтобы не перепутать её с высотой. Эта линия особенно полезна в задачах на равные части и симметрию.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выходит из вершины и разделяет угол на два равных угла. На чертеже её обычно показывают дугами одинакового размера, чтобы было видно равенство частей. Такая линия помогает точно работать с углами в задачах и построениях.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от высоты: чем она больше при том же основании, тем больше фигура.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см²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 основании 8 см и высоте 5 см.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1/2 × основание × высота; пример из условия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разной высоте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треугольниках основание одинаковое, поэтому сравнение зависит только от высоты.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основании площадь растёт вместе с высотой, потому что в формуле она входит как множитель.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1/2 × основание × высота; данные вычислены для основания 6 см.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 основании тоже равны. Это помогает быстро находить неизвестный угол, если известен другой угол у основания или сумма всех углов треугольника.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проведённая к основанию, в задачах часто одновременно является медианой и биссектрисой. На чертеже это удобно показывать разными обозначениями, чтобы не перепутать линии.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две боковые стороны равны, поэтому фигура выглядит симметричной. Если сложить её по высоте к основанию, левая и правая части совпадут.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симметрии делает равнобедренный треугольник полезным в построениях и доказательствах. Его часто используют, когда нужно сравнить части фигуры или проверить равенство отрезков.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вокруг нас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дома держит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треугольник помогает сделать каркас прочным и устойчивым. Когда две стороны соединены с третьей, конструкция меньше деформируется под нагрузкой. Поэтому треугольные элементы часто можно увидеть в крышах, фермах и других опорных частях зданий.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знак заметен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сразу привлекает внимание на дороге и хорошо отличает знак от других. Она удобна для предупреждений, потому что легко узнаётся даже на большом расстоянии. В учебных примерах это помогает связать геометрию с реальной жизнью.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опоры становятся надёжнее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мостовых конструкциях треугольники распределяют нагрузку между сторонами и удерживают форму без лишнего движения. Из-за этого их часто включают в металлические фермы и каркасы. Такая геометрия делает сооружения более устойчивыми и безопасными.
</a:t>
            </a:r>
            <a:endParaRPr lang="en-US" sz="8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треугольники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полезна там, где важно сохранить прочность и чёткий контур.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 строительства, потому что треугольные конструкции хорошо выдерживают нагрузку и сохраняют устойчивость.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по областям применения, 2025.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задачи с треугольниками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Записывают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все известные стороны, углы и обозначения вершин. Это помогает не потерять важную информацию и сразу увидеть, чего не хватает для решения.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Проверяют вид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можно ли определить тип фигуры по сторонам или углам. Иногда это сразу подсказывает нужное свойство, например равенство углов в равнобедренном треугольнике.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Используют нужную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неизвестный угол по сумме 180°, проверяют возможность построения по неравенству треугольника или вычисляют площадь по основанию и высоте.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Сверяют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 вычисления, единицы измерения и логичность результата. Такой шаг помогает заметить ошибки в записи и убедиться, что ответ подходит к условию задачи.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 свойства треугольника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важные правила и короткие примеры их применения.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связаны между собой: по углам, сторонам и высоте можно не только описать треугольник, но и решить большинство задач.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школьной геометрии, 6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треугольников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высоту и медиану: одна линия должна идти перпендикулярно стороне, а другая — к её середине. На схеме полезно сразу отмечать прямой угол и середину отрезка.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при сложении углов, если забыть, что их сумма равна 180°. Перед ответом важно проверить вычисление и убедиться, что все три угла подходят к одной фигуре.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неточность — пропуск единиц измерения. При площади нужно писать квадратные единицы, иначе ответ выглядит незавершённым и может быть засчитан неверно.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неверно записывают буквы вершин или не проверяют неравенство треугольника. Аккуратная запись и короткая проверка в конце помогают избежать таких ошибок.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фигура, с которой начинается геометрия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помогает понять углы, стороны, площадь и построения. Если знать его свойства, задачи решаются быстрее, а чертежи становятся понятнее и точнее.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2026-05-24T16:37:15Z</dcterms:created>
  <dcterms:modified xsi:type="dcterms:W3CDTF">2026-05-24T16:37:15Z</dcterms:modified>
</cp:coreProperties>
</file>