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страны: как люди узнавали мир за горизонтом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расширялся мир за океаном, горами и пустынями?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называли дальними странами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занимал месяцы и годы, земли казались почти недосягаемыми. О них узнавали через торговлю, карты, рассказы путешественников и морские экспедиции.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старинных картах и на современной карте
</a:t>
            </a:r>
            <a:endParaRPr lang="en-US" sz="2637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Неточные очертания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старинных картах материки часто рисовали с ошибками: расстояния были неверными, а берега и острова иногда появлялись только по слухам или по рассказам моряков.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земли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территории долго оставались неизвестными европейцам и жителям других регионов. Их наносили на карту лишь после путешествий, которые подтверждали существование новых земель.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точность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карта показывает, где находятся Австралия, Япония, Бразилия и Канада. Океаны ясно разделяют материки, поэтому легче увидеть, насколько мир велик.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старых и современных карт помогает понять, как постепенно расширялись знания людей о Земле и как менялись представления о расстояниях между странами.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время пути до дальних стран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сократило дорогу от месяцев до нескольких часов и сделало путешествия доступнее для многих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транспорт, тем быстрее и проще становятся связи между странами.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исторические интервалы, используемые в школьном сравнении эпох: XVI–XVIII века, XIX век, XX–XXI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кажутся разными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Жаркие, холодные, влажные и сухие районы требуют разного образа жизни. Люди строят дома, выбирают одежду и организуют быт так, чтобы приспособиться к погоде.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леса, пустыни, равнины и моря влияют на занятия людей. Где много воды, развиваются мореплавание и рыболовство, а на равнинах удобнее заниматься земледелием.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переживала свои войны, союзы, переселения и открытия. Поэтому у народов складывались собственные традиции, праздники и привычки, которые сохраняются до сих пор.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религия и обычаи помогают людям чувствовать себя частью своей культуры. Именно поэтому соседние страны иногда заметно отличаются друг от друга.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вера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54832"/>
            <a:ext cx="4225529" cy="20071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дальние страны: краткое сравнение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стран, чтобы увидеть их местоположение, язык и особые черты.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есть свой язык, столица и узнаваемая природная или историческая особенность.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острова, традиции и технологии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островов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состоит из тысяч островов, но главные среди них — Хонсю, Хоккайдо, Кюсю и Сикоку. Благодаря морю страна долго развивалась отдельно, сохраняя собственные традиции и особый уклад жизни.
</a:t>
            </a:r>
            <a:endParaRPr lang="en-US" sz="100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обычаи рядом с современностью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увидеть чайную церемонию, театр кабуки и цветение сакуры, а рядом — высокие дома, метро и быстрые поезда синкансэн. Такое соседство прошлого и настоящего делает страну особенно интересной.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повседневной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точными и надёжными разработками в транспорте, робототехнике и промышленности. В городах это заметно на вокзалах, улицах и в повседневной работе людей, которые ценят порядок и удобство.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9206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16495"/>
            <a:ext cx="658031" cy="5849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16495"/>
            <a:ext cx="658030" cy="584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материк, который долго оставался неизвестным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полушарие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Северном полушарии лето, в Австралии часто зима. Из-за этого времена года здесь меняются наоборот, и климат воспринимается как необычный.
</a:t>
            </a:r>
            <a:endParaRPr lang="en-US" sz="1303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материка занята засушливыми территориями. Поэтому многие города и поселения расположены у побережья, где легче жить и добывать воду.
</a:t>
            </a:r>
            <a:endParaRPr lang="en-US" sz="1340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Удивительная природа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известна кенгуру, коалами, эму и Большим Барьерным рифом. Многие растения и животные встречаются только здесь и не похожи на европейские виды.
</a:t>
            </a:r>
            <a:endParaRPr lang="en-US" sz="1306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изучение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долго узнавали этот материк по отдельным экспедициям. Поэтому природа Австралии казалась необычной, а её открытие стало важным шагом в изучении мира.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внутренние районы сухие и жаркие, людям удобнее жить ближе к морю. Там находятся крупные города, порты, дороги и основные места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происходили путешествия в далёкие страны
</a:t>
            </a:r>
            <a:endParaRPr lang="en-US" sz="2695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путники проходили путь от замысла до возвращения домой.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привлекало людей в дальних странах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странам усиливался, когда путешественники привозили новые сведения о городах, людях, товарах и обычаях.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внимание привлекают природа и животные, но культура и история тоже помогают лучше понять страну.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учебного сравнения интересов, без статистического опроса.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дальних стран и связь с природой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кухня опирается на рис, рыбу, водоросли и соевый соус. Такие продукты хорошо подходят островной стране, где издавна развивались рыболовство и бережное отношение к природным ресурсам.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выбор блюд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 каждой стране связана с тем, что можно вырастить или добыть рядом. Поэтому в тропиках чаще встречаются фрукты и пряности, а в холодных районах — более калорийные блюда.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привычки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важное место занимают паста, сыр и томаты. Эти продукты стали частью повседневной еды и праздничного стола, а сами рецепты передаются в семьях из поколения в поколение.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тёплым климатом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 и Индии часто используют кукурузу, бобы, рис, специи и перец. В жарком климате такие продукты доступны круглый год и помогают делать блюда сытными и выразительными на вкус.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 растения дальних стран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мир сумчатых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известна животными, которых трудно встретить в других частях света. Кенгуру, коалы, утконосы и ехидны стали символами материка. Их необычный вид связан с долгим развитием природы на изолированной земле.
</a:t>
            </a:r>
            <a:endParaRPr lang="en-US" sz="1202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леса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живут ламы, альпаки и яркие попугаи ара. Эти животные приспособились к разным условиям — от высоких Анд до влажных тропических лесов. Природа материка очень разнообразна и богата.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символ большой панды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 — один из самых известных животных символов Китая. Она живёт в горных лесах и питается в основном бамбуком. Сохранение таких видов важно, потому что они уязвимы и нуждаются в защите человека.
</a:t>
            </a:r>
            <a:endParaRPr lang="en-US" sz="11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разных дальних странах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климат влияет на повседневную жизнь людей, выбор одежды, устройство домов и способы беречь природные 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напрямую определяет быт людей: где жарко, там важны вода и тень, где холодно — тепло и надёжное жильё, а где много дождей — защита от влаги.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климате стран мира; обобщение по школьной карте природных зон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1949295"/>
            <a:ext cx="456858" cy="365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1928990"/>
            <a:ext cx="456858" cy="40609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0836" y="1903609"/>
            <a:ext cx="399751" cy="45685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063477" y="3739995"/>
            <a:ext cx="456858" cy="3654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63536" y="3694309"/>
            <a:ext cx="399751" cy="456858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живут в очень удалённых местах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дальних странах есть современные мегаполисы, где сосредоточены работа, учёба, транспорт и культурная жизнь. В них рядом находятся высотные дома, деловые центры и места для отдыха.
</a:t>
            </a:r>
            <a:endParaRPr lang="en-US" sz="1340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берегами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паромы и морские линии помогают соединять острова и прибрежные города. Там, где расстояния большие, водный транспорт остаётся важным способом перевозки людей и товаров.
</a:t>
            </a:r>
            <a:endParaRPr lang="en-US" sz="1306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пользуются поездами, автобусами, автомобилями и самолётами. Выбор зависит от расстояния, рельефа и того, насколько быстро нужно добраться до нужного места.
</a:t>
            </a:r>
            <a:endParaRPr lang="en-US" sz="1306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на 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интернет позволяют быстро обмениваться новостями, учиться и работать даже с другого материка. Благодаря этому удалённость страны уже не мешает ежедневному общению.
</a:t>
            </a:r>
            <a:endParaRPr lang="en-US" sz="1229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рядом с новизной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самых современных городах сохраняются язык, праздники и местные обычаи. Именно они делают жизнь людей узнаваемой и помогают беречь связь с историей страны.
</a:t>
            </a:r>
            <a:endParaRPr lang="en-US" sz="13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 между странами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 разных частях света не совпадают, поэтому расписания школ, новостей и переговоров приходится согласовывать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страны друг от друга, тем сложнее синхронизировать связь и события. Разница во времени влияет на повседневные договорённости и международные встречи.
</a:t>
            </a:r>
            <a:endParaRPr lang="en-US" sz="139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относительно Москвы; справочные сведения, актуальные на 2025 год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 дальних стран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ханами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 Японии люди приходят в парки любоваться цветущей сакурой. Ханами напоминает о красоте природы и о том, как важно замечать смену времён года.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Бразильский карнавал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Бразилии известен музыкой, танцами, яркими костюмами и уличными шествиями. Он объединяет людей и показывает любовь страны к ритму, движению и празднику.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Австралия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Канады и День Австралии отмечают с флагами, концертами и семейными встречами. Такие праздники помогают людям помнить историю своей страны и её главные символы.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повседневности
</a:t>
            </a:r>
            <a:endParaRPr lang="en-US" sz="1041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 праздники передаются через одежду, музыку, блюда и совместные игры. Именно они делают культуру страны узнаваемой и помогают детям чувствовать связь с её прошлым.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знакомства с новой страной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сведения о стране и сравнить их с родной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дальние страны стали важны для истории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и морские маршруты связывали разные земли ещё в древности. По ним люди обменивались товарами, а вместе с ними — привычками, словами и знаниями.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путешествий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открывали новые берега и наносили их на карты. Европа, Азия, Африка и Америка постепенно узнавали друг о друге гораздо больше, чем раньше.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и идеями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дальние страны в разные эпохи распространялись чай, кофе, пряности, ткани, книги и научные открытия. Так менялись быт, торговля и представления о мире.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единое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транспорт и связь сделали страны ближе друг к другу. Сегодня история мира понимается как общая история многих народов, соединённых обменом и путешествиями.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дальних стран для запоминания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быстрее запомнить главные признаки стран и увидеть, что каждая из них имеет собственные символы и 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есть легко узнаваемые признаки: столица, положение на карте и природный символ. Сопоставление делает запоминание проще и нагляднее.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сведения о странах и их символах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страны ближе, чем кажется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страны отличаются природой, климатом и традициями, но их объединяют путешествия, торговля и обмен знаниями. Изучая их, мы лучше понимаем мир и учимся уважать разнообразие народов.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2026-06-02T05:39:44Z</dcterms:created>
  <dcterms:modified xsi:type="dcterms:W3CDTF">2026-06-02T05:39:44Z</dcterms:modified>
</cp:coreProperties>
</file>