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в английском языке: что это и как его классифицировать
</a:t>
            </a:r>
            <a:endParaRPr lang="en-US" sz="3593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речи, которая называет людей, предметы, места, явления и идеи.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разбираться в noun в 7 классе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часто строят основу английского предложения. От их типа зависят артикли, число и согласование, поэтому точное распознавание помогает говорить и писать без грамматических ошибок.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noun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0450" y="1270550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может называть человека или предмет, который окружает нас каждый день: student, pencil, teacher, book. Эти слова помогают описывать школу, дом и повседневные действия.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0450" y="1965574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и 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Noun также обозначает места и природные явления: park, London, storm, rain. Такие слова делают речь точнее, когда нужно назвать, где что-то происходит или что именно случилось.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60450" y="2660598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и неживое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существительные называют живых существ, другие — неодушевлённые объекты. Это деление помогает быстрее понять значение слова и выбрать правильную форму во множественном числе.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60450" y="3355626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Абстрактные понятия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nouns обозначают не предмет, а качество, чувство или идею: happiness, beauty, fear, peace. Их нельзя потрогать, но они часто нужны для описания мыслей и эмоций.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60450" y="4050652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существительного помогает определить его грамматические свойства. Если понять, что именно называет слово, легче выбрать артикль, число и правильную форму в 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существительных по значению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 значению помогает быстрее замечать, к какой группе относится новое слово в тексте или задании.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Concrete nouns встречаются чаще всего, а abstract nouns особенно важны для лексики о чувствах, качествах и школьной жизни.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существительных по значению; обобщение для урока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nouns и proper nouns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различаются нарицательные и собственные имена в английском языке и как это влияет на написание.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nouns называют любой объект класса, а proper nouns — конкретное имя. Собственные имена пишутся с заглавной буквы.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английской орфографии: common nouns и proper nouns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и неодушевлённые слова в английском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764175" y="126837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одушевлённым nouns относятся слова, которые называют людей и животных: teacher, bird, cat. Они особенно часто участвуют в предложениях с притяжательной формой и множественным числом.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64175" y="2144948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 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Неодушевлённые существительные называют вещи и объекты: desk, mountain, computer. Эти слова тоже могут быть исчисляемыми или неисчисляемыми, поэтому важно смотреть не только на смысл.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764175" y="302152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грамматические роли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слова влияет на выбор формы: живые и неживые существительные по-разному ведут себя в possessive case и при образовании plural. Это особенно заметно в коротких учебных предложениях.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64175" y="3898121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смотреть на картинку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людей, животных и школьных предметов помогает быстрее распределить слова по группам. Визуальная опора снижает путаницу и делает разбор существительных понятнее.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тип существительного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 помогает точно классифицировать noun в английском 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81" y="2128302"/>
            <a:ext cx="224175" cy="25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34338"/>
            <a:ext cx="244327" cy="2443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1347" y="2128402"/>
            <a:ext cx="224175" cy="25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58771"/>
            <a:ext cx="244327" cy="19546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Countable nouns: исчисляемые существительные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посчитать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Countable nouns обозначают предметы, которые легко сосчитать: one apple, two apples, three books. Такая проверка помогает быстро понять, нужна ли форма единственного или множественного числа.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в единственном числе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единственном числе такие существительные часто употребляются с a или an: a pencil, an orange. Артикль зависит от первого звука слова, а не только от буквы.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plural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исчисляемых существительных образуют множественное число с помощью -s или -es: books, boxes, watches. Эта модель самая частая и обычно используется в школьных заданиях.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группа слов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категории относятся названия людей, животных, школьных принадлежностей и многих бытовых предметов. Поэтому countable nouns встречаются почти в каждом простом предложении на английском языке.
</a:t>
            </a:r>
            <a:endParaRPr lang="en-US" sz="112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исчисляемых и неисчисляемых существительных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важны, но ведут себя по-разному в речи: одна допускает счёт, другая требует специальных слов-«помощников».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выбрано неверно, ошибка появляется и в артикле, и в форме глагола. Поэтому тип noun нужно проверять сразу.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сравнения countable и uncountable nouns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Uncountable nouns: неисчисляемые существительные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5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называют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Uncountable nouns обозначают вещества, материалы, явления и абстрактные понятия: water, sugar, air, money, homework, advice. Их нельзя посчитать как отдельные предметы без дополнительного слова.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032932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one, two, three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существительные обычно не сочетаются с числительными напрямую. Вместо этого используют выражения вроде a bottle of water или a piece of advice, чтобы уточнить количество.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95859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обычного plural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неисчисляемых существительных не имеют стандартной формы множественного числа. Если нужно передать количество, добавляют measure words, а не окончание -s или -es.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58783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школьные трудности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путают эти слова, потому что в русском и английском языках одно и то же понятие может считаться по-разному. Поэтому полезно проверять слово в словаре и в контексте.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321724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 всего учить такие nouns вместе с типичными сочетаниями: a cup of tea, a piece of bread, a bottle of milk. Так слово сразу запоминается в правильной модели.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575148"/>
            <a:ext cx="5597100" cy="26668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Слова-исключения и особые случаи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не подчиняются самым привычным правилам и требуют отдельного запоминания.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нельзя проверять только по русскому переводу: их нужно запоминать вместе с грамматическим поведением и контекстом употребления.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английского языка; типовые школьные примеры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Singular и plural nouns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Singular noun обозначает один предмет, человека или явление. В тексте такие слова часто стоят с артиклем a/an и помогают точно указать, что речь идёт об одном объекте.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число, полезно задать вопрос one or many? Если слово обозначает один объект, выбирается singular; если несколько, нужно использовать plural и проверить правильное окончание.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Plural noun называет два и более предмета. Чаще всего форма образуется добавлением -s или -es, поэтому books, boxes и watches легко распознать в предложении.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235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 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существительного влияет на форму глагола-сказуемого. Сравните: The cat is small и The cats are small. Ошибка в числе часто меняет всю грамматическую структуру фразы.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образования множественного числа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есть как регулярные, так и нерегулярные модели, поэтому форму слова лучше проверять по правилу и по словарю.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слов образуют plural по общим моделям, но несколько частотных существительных требуют отдельного запоминания.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языка; типовые примеры множественного числа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Нерегулярные формы множественного числа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правило не 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слов plural меняется не добавлением окончания, а целиком: man — men, woman — women, child — children. Такие формы особенно важны в разговорных и школьных темах, потому что они встречаются очень часто и требуют точного запоминания.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перепутать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 другие частотные примеры: tooth — teeth, foot — feet, person — people. На иллюстрации удобно показать пары singular и plural рядом, чтобы сразу увидеть, как меняется слово и почему его нельзя образовать по обычной схеме.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формы существительного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грамматических признаках слова и помогает избежать ошибок в артиклях, числе и конструкции.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Possessive case: притяжательная форма существительного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0450" y="1270550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Притяжательный падеж помогает указать принадлежность или связь между словами: the girl's bag, Tom's pencil. Он делает фразу короче и точнее, чем конструкция с of.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0450" y="1965574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существительных в единственном числе обычно добавляется 's: the boy's bike, the teacher's desk. Эта модель используется и тогда, когда слово оканчивается не на -s.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60450" y="2660598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множественное число уже заканчивается на -s, добавляют только апостроф: girls' school, boys' game. Так форма остаётся понятной и не перегружает слово лишними буквами.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60450" y="3355626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и время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Притяжательная форма часто встречается в именах людей, животных и в выражениях времени: my parents' room, today's lesson, yesterday's weather. Такие примеры легко узнавать в тексте.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60450" y="4050652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кто владеет предметом, а затем выберите правильный знак: 's или apostrophe only. Это особенно полезно в коротких письменных ответах и при описании вещей.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группы существительных: abstract, collective, material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объединяются по значению, а не по форме. Это помогает точнее понимать смысл слова в тексте.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может относиться к смысловой группе, но при этом оставаться исчисляемым или неисчисляемым — это нужно проверять отдельно.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существительных в английском языке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5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артикль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ставить a/an перед неисчисляемыми словами: a information, a homework. Такие существительные не считают по одному, поэтому артикль выбирается по другому правилу.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032932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множественное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не образуют обычный plural: two waters, homeworks, childs. Перед употреблением полезно проверить, допускает ли слово форму множественного числа вообще.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95859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Слова-ловушки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Advice, furniture и news могут сбивать с толку, потому что в русском языке они звучат как будто счётные. В английском их нужно запоминать как отдельные грамматические случаи.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58783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собственный артикль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географическими названиями и именами собственными артикль часто не нужен: London, not the London. Исключения есть, но их стоит изучать отдельно и по примерам.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321724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ответом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снизить число ошибок, полезно сверять слово со словарём и задавать простой вопрос: countable or uncountable? Такой приём помогает выбрать правильную форму быстрее.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разбора noun в английском предложении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признаков помогает последовательно определить грамматические свойства существительного без пропусков и смешения категорий.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называет людей, предметы, места, животных, явления и идеи. Если быстро определить его тип, число и форму, легче правильно поставить артикль, образовать plural и построить точное предложение.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noun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2026-05-31T00:48:46Z</dcterms:created>
  <dcterms:modified xsi:type="dcterms:W3CDTF">2026-05-31T00:48:46Z</dcterms:modified>
</cp:coreProperties>
</file>