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в столице…»: образ города в русской литературе и личный взгляд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 испытание: путь героя, память, выбор и поиск себя.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Петербург: два литературных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столица никогда не бывает просто фоном. Москва хранит историческую память и чувство укоренённости, Петербург часто воплощает холод системы и внутренний разлад. Через эти города писатели проверяют человека на прочность.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художественное пространство лирического героя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Столичный пейзаж в поэзии и прозе создаётся через улицы, площади, свет, шум и движение, которые сразу задают эмоциональный тон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Толпа, расстояния и многолюдность часто подчёркивают одиночество героя, его внутреннюю разобщённость и ощущение оторванности от других людей.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нередко противопоставляется дому, природе и провинции, поэтому становится пространством не только действия, но и скрытого душевного конфликта.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классической литературе: память, история, нравственная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в русской литературе часто воспринимается как город, где особенно ощутима связь времён. Она соединяет личное переживание с национальной историей и устойчивостью традиции.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культурная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улицы, Кремль, бульвары и бытовые детали создают образ тёплого, узнаваемого города. В нём прошлое не исчезает, а продолжает поддерживать человека.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литературных наблюдений по произведениям XIX–XX веков, дата не требуется.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Москва в литературе: сопоставление художественных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как один и тот же мотив столицы по-разному меняет смысл произведения.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чаще связана с теплом и традицией, Петербург — с холодом и давлением среды; это влияет на конфликт героя.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герой-искатель: мотив выбора жизненного пути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Отъезд из привычного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столицу обычно означает разрыв с прежним укладом и начало нового жизненного этапа, где герой вынужден быстро взрослеть.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Первые ожидания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кажется пространством образования, карьеры и признания. Герой связывает с ним надежду на успех и собственную состоятельность.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Испытание средой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Столичная жизнь проверяет трудолюбие, талант и моральную устойчивость. Здесь особенно заметны конкуренция, зависимость от статуса и риск разочарования.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 выбора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пребывания в столице показывает, сумел ли герой сохранить себя. Часто именно здесь раскрывается цена успеха и мера внутренней зрелости.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922274"/>
            <a:ext cx="4663800" cy="32989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столицы: авторы, произведения, смысловые акценты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столица получает разные художественные функции у разных писателей.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столица может быть и средой общения, и пространством давления, и носителем памяти.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пейзаж в поэзии: свет, шум, толпа и 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лирика передаёт ритм столицы через фонари, мостовые, витрины, вокзалы и вечерний свет. Эти детали создают ощущение непрерывного движения и живой энергии большого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поэт показывает внутреннюю тишину героя. На фоне людского потока особенно остро звучат отчуждение, тоска и ощущение, что внешняя жизнь не совпадает с переживаниями.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42062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21129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41660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416602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36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 пространство социальных контрастов
</a:t>
            </a:r>
            <a:endParaRPr lang="en-US" sz="2366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Ненадёжный быт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Столичная жизнь часто связана с арендованным жильём, тесной комнатой и постоянной зависимостью от денег, что делает повседневность героя уязвимой и неустойчивой.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зависимость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героев столица означает службу и подчинение правилам. Карьера здесь возможна, но она требует уступок, дисциплины и готовности подстраиваться.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возможностей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обнажает различия между богатыми и бедными, образованными и беззащитными. Социальный разрыв усиливает драматизм сюжета и делает тему достоинства особенно острой.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личности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столичной среде человек быстро сталкивается с общественными нормами и давлением статуса. Литература показывает, насколько трудно сохранить самостоятельность и внутреннюю опору.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художественных интерпретаций Москвы и Петербурга в русской литературе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образа столицы в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столица может звучать как место надежды, памяти и тревоги одновременно.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Многослойность образа показывает, что столица в литературе почти никогда не сводится к одному смыслу.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литературный образ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художественного освоения города: от наблюдения и отбора деталей до символического смысла в системе произведения.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Цитатность и художественная деталь в изображении столицы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выразительная деталь — свет в окне, подъезд, лестница, вывеска, холодный ветер — нередко работает как символ и раскрывает смысл сцены глубже, чем подробное описание.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городской адрес, название площади, моста или переулка делают пространство узнаваемым и достоверным, а читатель воспринимает столицу как конкретный, живой и исторически ощутимый город.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Авторские ремарки, повторяющиеся слова и цитаты из разговоров, объявлений или писем создают эффект присутствия и помогают передать ритм столичной жизни без прямых объяснений.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 тема нравственного выбора героя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город в литературе становится не только местом действия, но и нравственным экзаменом. Через выбор героя автор показывает его зрелость, внутреннюю цельность и способность противостоять давлению среды.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Столичная жизнь нередко предлагает герою быстрый успех, заметность и удобную социальную маску. Но вместе с этим она проверяет, готов ли человек отказаться от совести ради выгоды.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5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литературы XIX–XX веков; точные количественные данные не использовались.
</a:t>
            </a:r>
            <a:endParaRPr lang="en-US" sz="659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оттенки столичного образа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город у разных авторов может звучать по-разному: как пространство энергии, как испытание или как место личной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Преобладает не один тон, а сочетание напряжения и притяжения, поэтому столица воспринимается как многослойный художественный образ.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столицы в произведениях о памяти и судьбе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часто связана с памятью о прежней жизни: герой возвращается мысленно к дому, детству, утраченной близости или миру, который уже невозможно восстановить в прежнем виде.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взрослении столица показывает момент внутреннего перелома, когда человеку приходится заново определить себя, свои цели и меру ответственности перед собой и другими.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об эмиграции, войне или возвращении к истокам город становится местом, где особенно остро ощущаются утрата, надежда, разрыв с прошлым и поиск опоры в настоящем.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помогает соотнести личную биографию с историей страны: частная судьба в столице читается как часть больших перемен, войн, революций, смены эпох и общественных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столица литературному герою и что у него отнимает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двойственную роль столицы: она открывает возможности, но требует высокой внутренней цены.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расширяет горизонты героя, но одновременно усиливает давление, неустойчивость и необходимость постоянного самоопределения.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столичной жизни в русской литературе XIX–XX веков.
</a:t>
            </a:r>
            <a:endParaRPr lang="en-US" sz="961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образа столицы на уроке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художественной функции города: от места действия к идее произведения и авторской оценке.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87598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208629"/>
            <a:ext cx="376800" cy="3014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темы столицы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мегаполиса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столица узнаётся по скорости, шуму, плотному расписанию и постоянному движению. Эти черты помогают школьнику увидеть, что литературный город похож на сегодняшнюю повседневность.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траектории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требует быстрых решений, поэтому тема столицы связана с личным выбором пути. Герой должен понять, чем он готов пожертвовать ради образования, работы и самостоятельности.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сравнение
</a:t>
            </a:r>
            <a:pPr algn="l" indent="0" marL="0">
              <a:lnSpc>
                <a:spcPct val="90000"/>
              </a:lnSpc>
              <a:buNone/>
            </a:pPr>
            <a:r>
              <a:rPr lang="en-US" sz="59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9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обостряет соперничество и заставляет сравнивать себя с другими. В литературе это помогает показать не только амбиции, но и уязвимость человека перед чужим успехом.
</a:t>
            </a:r>
            <a:endParaRPr lang="en-US" sz="129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среди людей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многолюдном пространстве человек может чувствовать себя одиноким. Этот мотив особенно близок подростку, который ищет своё место и не хочет потерять внутреннюю опору.
</a:t>
            </a:r>
            <a:endParaRPr lang="en-US" sz="127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темы по русской литературе; данные носят обобщающий характер.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акценты темы «Я в столице…»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личный опыт героя с большим культурным и историческим контекстом, поэтому столица в литературе всегда читается шире, чем просто место проживания.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самоопределение и нравственный выбор: именно они превращают городской образ в символ взросления.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 литературе: город, который проверяет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Петербург в русской литературе показывают, как город может стать испытанием, памятью и шансом на рост. Столица раскрывает характер героя и цену его выбора.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2026-05-23T19:57:15Z</dcterms:created>
  <dcterms:modified xsi:type="dcterms:W3CDTF">2026-05-23T19:57:15Z</dcterms:modified>
</cp:coreProperties>
</file>