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«Песнь о вещем Олеге»: поэма о судьбе, дружбе и древней Руси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Пушкина соединяет древнюю легенду, предсказание и трагический финал.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взялась история о вещем Олеге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связан с летописью «Повесть временных лет»: там упоминаются Олег и его походы. Пушкин воссоздал старую легенду, сделав её понятной и яркой для читателя — как будто события оживают на глазах.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князь Олег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предводитель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показан как сильный и решительный князь, который возглавляет дружину. Он принимает важные решения и думает о безопасности земли, действуя уверенно даже в опасных ситуациях.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«вещего»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«вещий» связано со значением «мудрый» и «знающий будущее». В поэме это прозвище становится частью его необычной истории и помогает понять, почему судьба так пристально следит за ним.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дружина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окружён воинами, которые поддерживают его власть и разделяют походную жизнь. Их присутствие подчёркивает, что решения князя отражаются не только на нём самом, но и на всей дружине.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пытается управлять судьбой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Олега помогает увидеть, как древние представляли сильного правителя: он действует разумно и рассчитывает на власть слова. Но предсказание превращает его планирование в испытание.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торжественность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и ритуалы: упоминаются курган и погребальный обряд. Поэтому атмосфера становится суровой и торжественной, а сцена у места, где лежат кости коня, ощущается особенно трагично.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облик древнего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названы княжеская дружина, походная жизнь и вооружение, которые сразу создают ощущение старины. Читатель видит коня и оружие, словно слышит шум дороги.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в поэме Пушкина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поэмы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событий: предсказание задаёт направление всей дальнейшей жизни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Предсказание волхва запускает главный конфликт: Олег рассчитывает избежать беды, но пророчество формирует финал. Поэтому эпизод воспринимается как серьёзное предупреждение и испытание.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созданная в это время, делает древнюю историю близкой и понятной, усиливая спор человека с предопределённостью.
</a:t>
            </a:r>
            <a:endParaRPr lang="en-US" sz="2046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года написания поэмы в школьных справочных материалах по творчеству А. С. Пушкина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коня в поэме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пророчества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связан с верностью и дружбой: это спутник в походах и символ военной славы. Для Олега он близок не меньше, чем оружие и дружина.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пророчества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 делает коня ещё и знаком судьбы: именно с ним связана угроза. Конь становится «мостом» между словами кудесника и будущей трагедией.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поэмы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превращается в память и печаль. У места, где остались кости, смерть догоняет Олега, и образ усиливает ощущение неизбежности.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сюжет сильнее всего держится на теме судьбы: пророчество влияет на каждый следующий шаг героя.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судьба занимает наибольшую долю, становится понятно: поэма — не просто приключение, а размышление о том, насколько человек свободен в решениях.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разбор тем по тексту поэмы (значения приведены как условные доли для наглядности).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и выбор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выглядит как сильный правитель: он старается принять разумное решение, чтобы сохранить жизнь. Его поступок показывает активную позицию — даже перед лицом неизвестного будущего.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Пытаясь избежать беды, Олег расстаётся с конём. Но поэма подчёркивает: не всякое предсказание можно обойти усилием воли. События всё равно ведут к финалу.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заставляет задуматься о границе между выбором и предопределением. Человек способен действовать, однако не может полностью контролировать последствия и обстоятельства.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поэмы звучит особенно остро: можно ли уйти от судьбы? История отвечает напряжённо и трагично — попытка изменить ход событий не спасает от неизбежного.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Пушкина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напевность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написана так, будто её читают или поют: текст звучит празднично и торжественно. Такая манера помогает воспринимать древнюю легенду как настоящее сказание.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Архаичные слова и колорит старины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есть слова и обороты, которые создают эффект далёкого времени. Они не просто украшают текст: благодаря им атмосфера становится более ощутимой и правдоподобной.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как опора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помогают закрепить важные мысли и создают ритм. С их помощью главная идея — о силе пророчества и неизбежности — звучит особенно настойчиво.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живые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делают события драматичнее: кудесник и Олег словно вступают в спор взглядов. Яркие эпитеты и сравнения добавляют картинам движения и выразительности.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художественное в поэме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Сопоставим, что в «Песни о вещем Олеге» опирается на древнюю Русь, а что создано Пушкиным как литературный образ. Так становится видно, как легенда превращается в драматичный сюжет.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сохраняет исторический каркас, но добавляет художественные детали и психологическое напряжение, чтобы читатель почувствовал смысл предопределения.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лет»; текст А. С. Пушкина, «Песнь о вещем Олеге».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Кудесник — голос древней мудрости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знание лесных глубин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кудесником происходит так, будто между людьми и природой остаётся тонкая грань. Он говорит уверенно и спокойно, будто слышит то, что другим недоступно. Его слова звучат как предупреждение, а не как обычная беседа.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Костёр, ночная тишина и знак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костра помогает почувствовать древнюю атмосферу: ночь, ожидание и тягучее молчание. Кудесник словно принадлежит этой тьме и потому лучше понимает скрытые причины событий. Время воспринимается как далёкое, почти сказочное.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 как место памяти и силы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Курган в народном воображении — не только холм, но и связь с предками. Рядом с таким местом особенно ясно ощущается, что судьба человека связана с прошлым. Кудесник становится символом мудрости, которая переживает поколения.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поэмы трагичен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 волхва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Кудесник сообщает Олегу, что смерть придёт не в бою, а от любимого коня. Олег слышит предупреждение, но пытается повернуть события в свою пользу.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избежать беды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расстаётся с конём, надеясь перехитрить предсказание. Он выбирает осторожность и рассчитывает, что раз опасность отделена, то и исход не наступит.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Весть о коне и возвращение 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известие о гибели коня. Олег узнаёт о судьбе спутника и направляется к месту, где остаются его кости — будто к ответу на пророчество.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у костей коня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погибает не в сражении, а от укуса змеи. Именно там, у костей коня, предсказание сбывается точно и неотвратимо, делая финал особенно горьким.
</a:t>
            </a:r>
            <a:endParaRPr lang="en-US" sz="9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поэме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работают вместе: выразительные слова задают тон, а повторы и символы ведут читателя к главной идее — теме судьбы.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тексте выделяются повторы и символы: они сильнее всего подталкивают к мысли о неизбежности предсказанного.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анализе текста поэмы А. С. Пушкина (условная шкала выразительности).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показывает прошлое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пересказывает легенду «как отчёт», а встраивает в неё характер Олега: его решения, смелость и попытку действовать наперекор словам кудесника.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он уделяет поступкам и последствиям. Благодаря этому древняя история читается как цепочка человеческих выборов, понятных и сегодняшнему читателю.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 помогает почувствовать старину, но смысл остаётся ясным. Так далёкое прошлое становится близким школьнику и превращается в яркое литературное событие.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главный конфликт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в поэме: от исторической основы к пророчеству и трагическому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поэма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предсказания имеют цену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показывает: к словам нельзя относиться легко. Даже сказанное как предупреждение способно менять судьбу, а отказ прислушаться превращает осторожность в запоздалую попытку.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человек остаётся уязвимым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показан смелым и властным, но финал доказывает, что защита не всегда в силах помочь. В жизни есть то, что не подчиняется только решимости.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уважение к 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поэме связан не только с войной, но и с верностью. Когда Олег приходит к его костям, становится ясно: память о близком — часть человеческой ответственности.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задумываться о поступках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заставляет думать о том, где заканчивается контроль и начинается судьба. Каждый шаг Олега влияет на ход событий, поэтому выбор всегда несёт последствия.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понять, как каждый герой раскрывает тему предопределения и человеческих попыток изменить исход событий.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и кудесник задают конфликт, конь связывает пророчество с памятью, а дружина подчёркивает масштаб выбора и власти.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С. Пушкина «Песнь о вещем Олеге».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поэма запоминается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 внимание: в нём есть древняя Русь, смелый князь и тайна судьбы. Действие развивается последовательно, а финал неожиданно переворачивает ожидания.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запомнить благодаря ярким образам и точным деталям: конь, пророчество, курган и трагическое завершение. Эти элементы помогают представить события как живую картину.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поэмы торжественная и напевная, поэтому она звучит как старинное сказание. Повторы и диалоги делают ключевые моменты более выразительными.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историю и легенду: он показывает, как предание превращается в литературу. Именно это сочетание делает произведение особенно известным и значимым.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значение «Песни о вещем Олеге»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объединяет историческое предание и размышление о судьбе человека. Олег остаётся сильным правителем, но финал трагичен. Произведение важно для уроков: знакомит с Русью, языком Пушкина и вечным вопросом о предопределении.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2026-05-12T21:06:14Z</dcterms:created>
  <dcterms:modified xsi:type="dcterms:W3CDTF">2026-05-12T21:06:14Z</dcterms:modified>
</cp:coreProperties>
</file>