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материки, части света 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основные географические понятия: материки, части света и страны.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 природу Земли, распределение населения и особенности разных стран. Эти знания формируют целостное представление о мире и важны для школьников 7 класса.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материков и стран в современной географии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это крупный массив суши, окружённый водой и отличающийся своими природными условиями и ландшафтами.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материк и какие они бывают?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выделяют шесть материков: Евразия, Африка, Северная Америка, Южная Америка, Австралия и Антарктида.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материк уникален по размерам, климату и рельефу, что влияет на разнообразие природ и обитателей.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крупнейший материк площадью около 54 млн км², тогда как Азия — лидер по численности населения, насчитывающему более 4,7 миллиарда человек.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материков и особенности населения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 материк, площадью 7,6 млн км²; Антарктида не имеет постоянного населения и служит центром научных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22113"/>
            <a:ext cx="4037700" cy="22504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 площади (млн км²) и населению (млн чел.) материков.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крупнейшую площадь и население, Австралия — минимальные показатели по этим критериям.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2022 год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население материков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доминирует по численности населения благодаря развитым и густонаселённым странам.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глобальное сосредоточение людей в Азии и значительный разрыв с остальными регионами.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населения, 2022 год, ООН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доля населения на материках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света — это большие регионы Земли с историческими и культурными особенностями, а не только географическими.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частей света и их список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света включают Европу, Азию, Африку, Америку, Австралию и Океанию, а также Антарктиду.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частей света часто отличаются от материковых, ведь учитывают различия в культуре и истории населения.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частей света помогает лучше понять культурное и экономическое многообразие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самая большая страна Евразии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от Европы до Дальнего Востока Азии, являясь лидером по площади среди государств мира.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крупнейшая страна Южной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выделяется своими природными ресурсами и насыщенной культурной жизнью, охватывая большую часть Южноамериканского материка.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страны Океании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материк и страна одновременно; Океания представлена множеством островов с уникальными культурами и природой.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мира: материки, части света и крупнейшие страны
</a:t>
            </a:r>
            <a:endParaRPr lang="en-US" sz="26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материков относительно 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пересекает экватор, что обеспечивает ей тропический и экваториальный климат в центре материка. Европа и Азия располагаются севернее, ближе к Северному полюсу.
</a:t>
            </a:r>
            <a:endParaRPr lang="en-US" sz="1453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материков и влияние на климат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географии на климатические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географическое расположение приводит к разнообразию природных зон и климатических поясов, от вечной мерзлоты в Антарктиде до пустынь в Африке.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094639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часть света? Основные особенности понятия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географических и культурных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света определяются не только по местоположению, но и по историческим, культурным и экономическим отличиям народов и стран.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границы между материками и частями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части света включают территории разных материков, что отражает сложность и многообразие мировых регионов.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света представляет объединение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помогает анализировать культурные связи и историческое развитие больших групп стран и народов, объединённых общими чертами.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лучше понять различия в географии и культуре мира.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географический массив суши, часть света — историко-культурный регион с общими традициями и языком. Австралийский континент — пример: одновременно материк, страна и часть света Океания.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географические источники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экономический лидер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славится развитой промышленностью и инновациями. Это крупнейшая экономика Европы с высоким уровнем жизни и культурными традициями, которые влияют на весь континент.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историческая 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знаменита своей историей империи, современной финансовой системой и культурным наследием. Лондон — международный центр бизнеса и искусств.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страна искусства и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известна своими культурными достижениями, модой и гастрономией. Париж привлекает туристов со всего мира своими музеями и архитектурой.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разнообразие стран и их особенности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гигант экономики и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страна с древней культурой и самой большой численностью населения. Быстрый экономический рост делает её одним из ключевых игроков мировой политики.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разнообразие и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объединяет множество языков и религий. Это одна из крупнейших демократии мира с богатой историей и влиянием на мировую культуру.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сочетание технологии и традиций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инновациями в технике и культуре, гармонично сочетая современность и глубокие исторические корни, что делает её уникальной в Азии.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страны и особенности крупнейшего континента
</a:t>
            </a:r>
            <a:endParaRPr lang="en-US" sz="26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— древняя цивилизация и 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знаменит пирамидами и река Нил — основа жизни. Сегодня это важный центр истории и туризма с динамично развивающейся экономикой.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— крупнейшая по населению страна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характеризуется многонациональностью и растущей экономикой. Богатая нефтью, она играет ключевую роль в региональной политике.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— промышленный и культурный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выделяется разнообразием природных ландшафтов и развитой инфраструктурой. Здесь сосредоточены важные ресурсы и культурные памятники.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страны и природные богатства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мировая держава и культурный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обладают сильной экономикой и многообразным обществом. Крупные города и передовые технологии делают США влиятельной страной.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крупнейшая страна Южной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отличается тропическими лесами Амазонки и разнообразной культурой. Является ведущей экономикой региона с многонациональным населением.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— страна озёр и многообразия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славится красивой природой и высоким уровнем жизни. Официальные языки — английский и французский, что отражает её культурное многообразие.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разнообразие культур и стран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континент и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уникальна своим положением и природой. Это развитая страна с разнообразной флорой и фауной, известная кенгуру и коалами.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— островные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славится уникальными маорийскими культурными традициями и активным образом жизни, сочетая природу и современные технологии.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Фиджи — рай тропических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Фиджи известна пляжами и гостеприимством. Здесь сохранились традиции и ремёсла коренного населения, что привлекает туристов со всего мира.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регионы и культуры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самый холодный материк Земли площадью около 14 млн км². Здесь нет постоянного населения, только международные научные станции для исследований.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материк науки и холода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климат, экосистемы и ледниковые процессы, что помогает понять глобальные изменения и сохранение экологии нашей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Россия занимает территории Европы и Азии, с более чем 75% территории в Азии, что обеспечивает ей значительное экономическое и культурное разнообразие.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Трансматериковые страны мира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Турция расположена в Европе и Азии, столица Стамбул находится на двух континентах, что отражает её историческую роль связующего звена между регионами.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размеры и демография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обширные страны: Россия, Канада, США, Китай и Бразилия играют важную роль в мировой политике и экономике благодаря своим ресурсам и территории.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 мира: размеры, население, культура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экономическое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 населению страны включают Китай, Индию и США. Их культурное влияние и экономическое развитие существенно формируют мировые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 ключ к пониманию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материках, частях света и странах формируют целостное восприятие планеты, помогая ориентироваться в природе и культуре, раскрывая исторические и современные взаимосвязи.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2026-05-11T05:25:08Z</dcterms:created>
  <dcterms:modified xsi:type="dcterms:W3CDTF">2026-05-11T05:25:08Z</dcterms:modified>
</cp:coreProperties>
</file>