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Весна, немецкие слова и добрые праздники для 3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Frühling ist da: Wörter, Bilder und schöne Feiertage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дарит понятные и яркие слова: warm, hell, schön, bunt, froh. На этом материале удобно говорить о природе, цветах, праздниках и вежливых поздравлениях — коротко, просто и по-настоящему по-жизненному.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немецком: учим слова, которые сразу пригодятся
</a:t>
            </a:r>
            <a:endParaRPr lang="en-US" sz="2469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Frühling in Bildern: солнце, цветы и птицы
</a:t>
            </a:r>
            <a:endParaRPr lang="en-US" sz="2288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тает, и земля просыпается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весной исчезают последние снежные сугробы, а под ними появляется влажная земля и первая зелень. Для урока немецкого языка здесь подходят слова der Frühling, grün и warm. Такая картинка помогает детям быстро увидеть, как природа меняется.
</a:t>
            </a:r>
            <a:endParaRPr lang="en-US" sz="975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выходят на сцену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подснежники, тюльпаны и другие весенние цветы делают мир особенно ярким. Слова die Blume и bunt легко запоминаются, если рядом есть красочные изображения. Ребёнок сразу связывает новое слово с красивым цветком и улыбается.
</a:t>
            </a:r>
            <a:endParaRPr lang="en-US" sz="1054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возвращаются домой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 небе снова слышно пение птиц, и это всегда заметно даже младшим школьникам. Слово der Vogel хорошо сочетается с солнечным небом и лёгким ветром. Такие картинки помогают выучить лексику без скуки и лишних объяснений.
</a:t>
            </a:r>
            <a:endParaRPr lang="en-US" sz="109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56" y="1642900"/>
            <a:ext cx="194100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9124" y="1642900"/>
            <a:ext cx="194100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756" y="3328333"/>
            <a:ext cx="194100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6974" y="3338023"/>
            <a:ext cx="218400" cy="1747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немецкие слова о весне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Sonne часто встречается в коротких фразах: Die Sonne scheint. Оно помогает детям описывать ясный день и сразу делает урок светлее.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и зелень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Blume, grün и neu легко соединяются с весенними картинками. Ребёнок может сказать: Die Blumen blühen, и это звучит очень красиво.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Vogel удобно использовать вместе с глаголом singen. Фраза Die Vögel singen показывает, как природа оживает и наполняется звуками.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Весенняя 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Regen, Wind, warm и hell помогают говорить о переменчивой весне. Это понятная лексика для третьеклассников: сегодня светло, завтра может быть ветрено.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Марта — хороший повод сказать по-немецки тёплые слова, поблагодарить маму, учительницу или бабушку и использовать вежливое поздравление без длинных фраз.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это удобная тема: короткое пожелание можно сказать вслух, записать на открытке и сразу почувствовать, что язык помогает делать приятное.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марта по-немецки: добрые слова и поздравления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можно совсем просто: Für Mama, Für Oma, Für meine Lehrerin. Такие короткие подписи помогают сразу понять, кому адресовано поздравление.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добавляют тёплые слова: Liebe Grüße, Alles Liebe, Herzlichen Glückwunsch. Они звучат вежливо и подходят для маленькой открытки без длинного текста.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достаточно одного пожелания: Viel Freude или Alles Gute. Для третьего класса это удобный способ написать аккуратно, понятно и по-доброму.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открытки на немецком языке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3232933"/>
            <a:ext cx="218400" cy="194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2972" y="321690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735" y="1310308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2610" y="1320015"/>
            <a:ext cx="218400" cy="1747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дела в семье и в школе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Убирать и наводить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дети видят, как дома и в классе становится чище. Слово putzen помогает назвать простое дело: убрать стол, протереть парты и подготовить место к празднику.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Мастерить своими руками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basteln связано с поделками, гирляндами и маленькими подарками. Оно помогает детям говорить о творчестве и подготовке к празднику без сложных объяснений.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Рисовать и украшать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malen подходит для открыток, рисунков и весенних плакатов. Это лёгкое действие, которое дети делают с радостью и охотно показывают на уроке.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Благодарить и дарить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schenken и danken подходят для добрых поступков. Ребёнок может подарить открытку, сказать спасибо и почувствовать, что немецкий язык нужен в жизни.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Ostern: пасха как светлый весенний праздник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Пасхальные яйца и яркие краски
</a:t>
            </a:r>
            <a:pPr algn="l" indent="0" marL="0">
              <a:lnSpc>
                <a:spcPct val="130039"/>
              </a:lnSpc>
              <a:buNone/>
            </a:pPr>
            <a:r>
              <a:rPr lang="en-US" sz="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Ei — одно из самых узнаваемых слов темы Ostern. Когда яйца раскрашены в разные цвета, появляется слово bunt, и оно сразу запоминается. Для младших школьников такая картинка простая, весёлая и очень понятная.
</a:t>
            </a:r>
            <a:endParaRPr lang="en-US" sz="1112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как весёлый символ
</a:t>
            </a:r>
            <a:pPr algn="l" indent="0" marL="0">
              <a:lnSpc>
                <a:spcPct val="130039"/>
              </a:lnSpc>
              <a:buNone/>
            </a:pPr>
            <a:r>
              <a:rPr lang="en-US" sz="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Hase часто появляется рядом с Пасхой на рисунках, открытках и в заданиях для детей. Он выглядит забавно, а слово легко повторять вслух. Вместе с ним тема праздника становится дружелюбной и немного смешной.
</a:t>
            </a:r>
            <a:endParaRPr lang="en-US" sz="1124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 семье
</a:t>
            </a:r>
            <a:pPr algn="l" indent="0" marL="0">
              <a:lnSpc>
                <a:spcPct val="130039"/>
              </a:lnSpc>
              <a:buNone/>
            </a:pPr>
            <a:r>
              <a:rPr lang="en-US" sz="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Ostern — это время, когда люди собираются вместе, дарят маленькие подарки и говорят добрые слова. Слово schenken подходит особенно хорошо, потому что праздник связан с вниманием, теплом и общением дома.
</a:t>
            </a:r>
            <a:endParaRPr lang="en-US" sz="112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идет подготовка к Пасхе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показывает, как из обычных дел получается весёлый весенний праздник.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das Osterei и der Osterhase легко запоминаются, потому что они связаны с яркими картинками. Ребёнок быстро соединяет слово с цветным яйцом и весёлым зайцем.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слова о Пасхе и весне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das Nest, bunt и fröhlich помогают описать пасхальное настроение. Из них легко составить короткие фразы: Das Ei ist bunt. Der Hase ist fröhlich.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das Fest показывает, что Ostern — это не только картинки, но и праздник. Фраза Wir feiern Ostern подходит для чтения, повторения и маленького устного ответа.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истории о Дне Земли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школьном дворе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ребята замечают бумажки у скамейки и тихо собирают их в пакет. Потом двор сразу выглядит sauber и аккуратно. Так дети видят, что помочь природе можно даже за несколько минут.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у тропинки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старого дерева весной распускаются почки, и рядом слышно пение птиц. Дети бережно обходят корни и не ломают ветки. Слово schützen здесь становится очень понятным: значит сохранять жизнь рядом с собой.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для всего живого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поливает клумбу из маленькой лейки, а девочка ставит воду для птиц в тень. Так они заботятся о цветах и животных одновременно. Весной такие простые дела особенно заметны и радуют всех вокруг.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помочь Земле каждый день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цепочка добрых действий дома, в школе и во дворе, которую легко показать на уроке немецкого языка.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8225" y="1504950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мая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Стало теплее, и на улице хочется бывать дольше. Дети замечают цветы, зелёную траву и солнечные дни.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2439150" y="21063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выходные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календаре появляются Feiertag и Wochenende. Можно отдыхать, гулять с семьёй и говорить короткие радостные фразы.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570200" y="27208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и встречи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дворе, в парке и у дома дети играют, катаются и радуются светлому вечеру. Слово draußen звучит особенно часто.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701250" y="33411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месяца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 запоминается как fröhlich и тёплый месяц. Он хорошо подходит для повторения слов о погоде, отдыхе и семье.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7650" y="803000"/>
            <a:ext cx="85368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проходят майские дни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семья часто собирается вместе за праздничным столом. Дети слышат слова благодарности, пожелания и добрые обращения к маме, папе, бабушке и дедушке.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моменты помогают запомнить слова die Familie, die Mutter, der Vater, die Oma, der Opa и zusammen. Ребёнок легко связывает их с реальной жизнью и тёплыми эмоциями.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 весной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дети чаще выходят во двор, бегают по дорожкам и улыбаются без причины. Здесь отлично подходят слова laufen и springen: движения сразу понятны и запоминаются.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 мячом, скакалкой и догонялками помогают повторить слово spielen. Можно сказать: Wir spielen draußen. Такое предложение короткое, живое и очень по-детски весёлое.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едет на велосипеде, удобно использовать глагол fahren. Фраза Wir fahren Fahrrad легко звучит в классе и почти сразу вызывает картинку солнечной прогулки.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подвижных игр дети смеются, зовут друзей и радуются весне. Здесь уместно слово lachen, потому что оно передаёт хорошее настроение лучше длинных объяснений.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игры и движение на улице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06" y="1652590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1255" y="1642900"/>
            <a:ext cx="169838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756" y="3328333"/>
            <a:ext cx="194100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6974" y="3338023"/>
            <a:ext cx="218400" cy="1747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надеть весной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может быть прохладно, а днём уже тепло. Поэтому дети учатся смотреть на небо и подбирать одежду по погоде.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куртка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Тяжёлую зимнюю одежду сменяет лёгкая куртка. Слово die Jacke удобно запоминать, когда ребёнок сам готовится к прогулке.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Шарф и другие вещи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Шарф, шапка и тёплые вещи пока не исчезают совсем. Но они уже нужны не каждый день, и это легко заметить.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обувь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особенно нужны удобные Schuhe, чтобы бегать, гулять и не бояться луж. Так дети связывают слово с движением и активностью.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сразу напоминают о весне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 голубом небе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дети часто рисуют яркое солнце над домом и школой. Это простая картинка, но она сразу делает слово die Sonne тёплым и понятным. В коротких текстах оно помогает создать настроение светлого дня.
</a:t>
            </a:r>
            <a:endParaRPr lang="en-US" sz="1178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у дорожки
</a:t>
            </a:r>
            <a:pPr algn="l" indent="0" marL="0">
              <a:lnSpc>
                <a:spcPct val="130039"/>
              </a:lnSpc>
              <a:buNone/>
            </a:pPr>
            <a:r>
              <a:rPr lang="en-US" sz="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клумбе появляются первые цветы, и рядом сразу хочется улыбнуться. Слово die Blume легко связывается с тюльпанами, подснежниками и красками. Такие образы хорошо подходят для рисунков, стихов и маленьких подписей.
</a:t>
            </a:r>
            <a:endParaRPr lang="en-US" sz="1061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зелёная трава
</a:t>
            </a:r>
            <a:pPr algn="l" indent="0" marL="0">
              <a:lnSpc>
                <a:spcPct val="130039"/>
              </a:lnSpc>
              <a:buNone/>
            </a:pPr>
            <a:r>
              <a:rPr lang="en-US" sz="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возвращаются птицы, во дворе становится шумно и оживлённо. Вместе с ними появляется das Gras — свежая зелёная трава. Эти слова отлично подходят для учебных карточек, потому что их легко увидеть глазами.
</a:t>
            </a:r>
            <a:endParaRPr lang="en-US" sz="110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зима уступает место весне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природных изменений, которую удобно показывать на уроке и сопровождать немецкими словами о сезонах.
</a:t>
            </a:r>
            <a:endParaRPr lang="en-US" sz="110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апреля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день Земли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день отмечают День Земли и говорят о том, как беречь природу вокруг себя.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связывает природу, праздники и добрые поступки. Она помогает детям запоминать простые слова и говорить о заботе, благодарности и радости без длинных объяснений.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9673" y="748450"/>
            <a:ext cx="2793605" cy="3824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приносит в урок живые слова, добрые пожелания и простые фразы. Дети учатся говорить о природе, семье и праздниках уверенно, с улыбкой и без лишней сложности.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звучит по-немецки очень красиво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2026-05-25T03:59:49Z</dcterms:created>
  <dcterms:modified xsi:type="dcterms:W3CDTF">2026-05-25T03:59:49Z</dcterms:modified>
</cp:coreProperties>
</file>