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Problems: лексика и способы говорить о трудностях на английском
</a:t>
            </a:r>
            <a:endParaRPr lang="en-US" sz="343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разговорa о чувствах, школе, семье и помощи.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личных проблемах на английском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обсуждать оценки, отношения и настроение простыми, вежливыми фразами, которые часто встречаются в диалогах и заданиях по английскому языку.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58413"/>
            <a:ext cx="891000" cy="79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personal problems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трудностях
</a:t>
            </a:r>
            <a:pPr algn="ctr" indent="0" marL="0">
              <a:lnSpc>
                <a:spcPct val="100000"/>
              </a:lnSpc>
              <a:buNone/>
            </a:pPr>
            <a:r>
              <a:rPr lang="en-US" sz="13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теме относятся problem, stress, worry, fear, sadness, anger, loneliness, confidence, conflict и support. Они помогают точно назвать ситуацию и понять, что именно беспокоит подростка.
</a:t>
            </a:r>
            <a:endParaRPr lang="en-US" sz="1357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прилагательные: upset, nervous, tired, anxious, embarrassed, confused, calm. С ними легко построить короткое предложение о самочувствии без сложной грамматики и длинных объяснений.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реакции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to worry, to argue, to cry, to listen, to help, to comfort, to solve, to share. Эти глаголы показывают, как человек реагирует на проблему и как получает поддержку.
</a:t>
            </a:r>
            <a:endParaRPr lang="en-US" sz="1389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особенно полезны короткие сочетания: personal problems, family problems, school problems, friendship problems, social media pressure. Они встречаются в текстах и легко запоминаются как готовые блоки.
</a:t>
            </a:r>
            <a:endParaRPr lang="en-US" sz="1281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эмоции, связанные с трудностями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 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часто появляются перед контрольной, разговором с учителем или ссорой с другом. Для описания ситуации подходят простые фразы: I feel nervous, I am afraid, I am under stress.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и разочарование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чувствовать disappointment или sadness, если ожидания не оправдались. В английском языке удобно говорить: I am disappointed, I feel upset, because the result was not what I wanted.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и раздражение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Anger часто возникает из-за строгих правил, несправедливого замечания или конфликта. Простые выражения помогают передать эмоцию вежливо: I feel angry, I need calm, I want to talk.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 смущение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Shame, loneliness и embarrassment важны, когда человеку трудно говорить о проблеме вслух. Короткие фразы I feel lonely и I feel embarrassed помогают описать внутреннее напряжение точно и понятно.
</a:t>
            </a:r>
            <a:endParaRPr lang="en-US" sz="14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выражения: проблема — чувство — действие
</a:t>
            </a:r>
            <a:endParaRPr lang="en-US" sz="2341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personal problems; примеры для 7 класса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ситуация вызывает разные чувства и ведёт к разным шагам.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проблема может вызывать разные эмоции, но обычно ведёт к конкретному полезному действию.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личные проблемы встречаются чаще всего у подростков
</a:t>
            </a:r>
            <a:endParaRPr lang="en-US" sz="2002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проблемы редко бывают изолированными: они связаны с учёбой, отношениями и самооценкой одновременно.
</a:t>
            </a:r>
            <a:endParaRPr lang="en-US" sz="154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урока; без статистического источника
</a:t>
            </a:r>
            <a:endParaRPr lang="en-US" sz="1517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школьные и межличностные трудности занимают основную часть повседневного стресса подростков.
</a:t>
            </a:r>
            <a:endParaRPr lang="en-US" sz="149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 школе: оценки, контрольные, общение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Неудачный результат на тесте часто вызывает страх ошибки и потерю уверенности. Полезно сказать: I failed a test, I need to study more, I am worried about my marks.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забывает тетрадь или не понимает задание, появляется напряжение и неловкость. Важно уметь сказать: I forgot my homework, I don't understand the task.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трудно говорить перед классом, особенно если боятся сказать что-то неправильно. Для такой ситуации подходят фразы: I am afraid to answer in class, I feel nervous.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 одноклассников, сравнение и насмешки усиливают школьный стресс. Простая лексика помогает описать проблему спокойно: I feel upset, I need support, I want to talk.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03133"/>
            <a:ext cx="677400" cy="6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33240"/>
            <a:ext cx="677400" cy="54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 семье и дома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подросток может сталкиваться с rules и chores, когда обязанностей слишком много. Фразы I have too many duties at home и I need more support помогают сказать об этом спокойно и вежливо.
</a:t>
            </a:r>
            <a:endParaRPr lang="en-US" sz="1359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часто возникают из-за different opinions, особенно по поводу учёбы или времени за телефоном. Полезно использовать слова discussion, respect и permission, чтобы показать готовность к разговору.
</a:t>
            </a:r>
            <a:endParaRPr lang="en-US" sz="1359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родители не понимают ситуацию, ребёнку важно попросить support без грубости. Подходят выражения My parents do not understand me и I need more support.
</a:t>
            </a:r>
            <a:endParaRPr lang="en-US" sz="1473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Семейную трудность легче обсудить, если говорить коротко и уважительно. Фраза We argue about homework показывает проблему, а calm discussion помогает найти решение без нового конфликта.
</a:t>
            </a:r>
            <a:endParaRPr lang="en-US" sz="135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личная проблема в жизни подростка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от события к стрессу и поддержке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социальные сети как источник давления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 и 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сообщения и rude comment могут сильно задеть подростка. Важно уметь описать переживание: I got a rude comment, I feel upset, I need to calm down.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Лайки и 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слишком думает о likes и followers, он начинает сравнивать себя с другими. Для этого подходят фразы I am worried about likes и I compare myself with others.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уведомления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сообщения, чаты и новости в ленте не дают отдохнуть и мешают сосредоточиться. Это удобно описывать словом pressure, because online activity continues all the time.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 мессенджерах часто переходит в школьную жизнь: появляются обиды, слухи и неловкость в общении. Поэтому важно сохранять privacy, respect and calm communication.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стресс влияет на самочувствие и учебу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стресс, тем слабее сон и концентрация; спокойный режим и поддержка помогают сохранить учебный ресурс.
</a:t>
            </a:r>
            <a:endParaRPr lang="en-US" sz="154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урока, составленная для наглядного объяснения связи стресса, сна и учебы.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редко влияет только на один аспект жизни: он одновременно мешает учиться, отдыхать и сохранять спокойствие в общении.
</a:t>
            </a:r>
            <a:endParaRPr lang="en-US" sz="161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личная проблема становится серьезной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заметны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постоянная грусть, тревога, плохой сон или отказ общаться. Подросток может чаще плакать, злиться или избегать друзей и занятий.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длится и усиливается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трудности не проходят, снижается интерес к привычным делам, растет страх, а слова вроде I cannot cope или I need help становятся особенно важными.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поддержка взрослого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опасных мыслях, самоповреждении или резком ухудшении состояния нужно сразу обратиться к взрослому, школьному психологу или другому надежному помощнику.
</a:t>
            </a:r>
            <a:endParaRPr lang="en-US" sz="15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кому можно обратиться за помощью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может быть разной: один человек помогает дома, другой — в школе, а друг часто становится первым, кто выслушает.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personal problems; обобщение типичных ролей поддержки для подростков.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кто может помочь подростку и какую поддержку он обычно дает.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на английском для разговора о проблеме
</a:t>
            </a:r>
            <a:endParaRPr lang="en-US" sz="2196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простой фразы о своем состоянии: I feel upset, I am worried или I am not sure what to do. Так собеседнику легче понять, что вам нужна поддержка.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обратите на себя внимание: Can I talk to you? или Please listen to me. Такие слова помогают начать спокойный и уважительный разговор без лишнего давления.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ситуация сложная, можно сказать: I need some help или Could you help me? Эти выражения звучат ясно и подходят для общения с другом, учителем или взрослым.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Поблагодарить за поддержку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разговора уместно сказать Thank you for listening или I feel better now. Это показывает уважение и помогает сохранить доброжелательный тон общения.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решения личной проблемы на английском языке
</a:t>
            </a:r>
            <a:endParaRPr lang="en-US" sz="233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ученику коротко описать трудную ситуацию и выбрать безопасное действие.
</a:t>
            </a:r>
            <a:endParaRPr lang="en-US" sz="1222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подросткам справляться со стрессом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поддержка взрослых часто дают самый заметный эффект, а спокойные привычки помогают снизить накопленный стресс.
</a:t>
            </a:r>
            <a:endParaRPr lang="en-US" sz="156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урока; значения условные и используются для наглядного сравнения способов поддержки.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работает сочетание отдыха, движения и доверительного разговора, а не один единственный способ снять напряжение.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 для мини-диалогов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отметка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получил низкую оценку и переживает из-за реакции дома. Такая ситуация подходит для фраз о разочаровании, поддержке и просьбе объяснить ошибку.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из-за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поссорилась с подругой после обидного сообщения. Здесь удобно тренировать извинения, объяснение чувств и спокойный разговор без обвинений.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ответа 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волнуется перед устным ответом и боится ошибиться. Этот сюжет помогает отработать фразы о нервозности, подготовке и просьбе о помощи.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 новом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 чувствует себя одиноким и не знает, как познакомиться с другими. Сцена хорошо подходит для вежливых реплик о поддержке и дружбе.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58413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поддержать друга на английском языке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выслушать
</a:t>
            </a:r>
            <a:pPr algn="ctr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Покажите, что вы рядом: Are you okay? , I am here for you, You can tell me. Спокойное внимание часто помогает человеку начать разговор.
</a:t>
            </a:r>
            <a:endParaRPr lang="en-US" sz="1563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помощь
</a:t>
            </a:r>
            <a:pPr algn="ctr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Let us talk to the teacher или We can find a solution together. Такая поддержка показывает участие и уважение к чувствам друга.
</a:t>
            </a:r>
            <a:endParaRPr lang="en-US" sz="1475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усугублять
</a:t>
            </a:r>
            <a:pPr algn="ctr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смеяться, пересказывать чужую проблему или отправлять грубые сообщения. Невнимательное поведение делает ситуацию сложнее и разрушает доверие.
</a:t>
            </a:r>
            <a:endParaRPr lang="en-US" sz="1506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уважение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личных проблем особенно важны kindness, respect, empathy and privacy. Другу нужно безопасное общение без давления, осуждения и лишних свидетелей.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ошибок мешают спокойно обсудить проблему и получить поддержку.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 по теме personal problems.
</a:t>
            </a:r>
            <a:endParaRPr lang="en-US" sz="38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распространенных ошибок показывают, почему важно не молчать слишком долго, не верить слухам и не оставаться с трудностью в одиночку.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проблемы можно обсуждать и решать
</a:t>
            </a:r>
            <a:pPr algn="ctr" indent="0" marL="0">
              <a:lnSpc>
                <a:spcPct val="100000"/>
              </a:lnSpc>
              <a:buNone/>
            </a:pPr>
            <a:r>
              <a:rPr lang="en-US" sz="322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проблема становится легче, когда подросток умеет назвать чувства, выбрать вежливые фразы и обратиться за поддержкой. Спокойный разговор помогает снизить стресс и найти решение.
</a:t>
            </a:r>
            <a:endParaRPr lang="en-US" sz="42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2026-05-30T23:45:17Z</dcterms:created>
  <dcterms:modified xsi:type="dcterms:W3CDTF">2026-05-30T23:45:17Z</dcterms:modified>
</cp:coreProperties>
</file>