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речи становятся 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умеет звучать, как маленькая музыка.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речь, и музыка живут на ритме, темпе, паузах и интонации. В русском языке даже слоги звучат по-своему: одни тянутся дольше, другие делают речь чёткой и выразительной.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и музыка похожи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рождается голос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губы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губы, зубы и нёбо превращают простой звук в понятные слова. Они словно мастера, которые лепят речь из одного общего звукового материала.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из лёгких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выдыхаем, воздух идёт из лёгких вверх. Он становится «топливом» для голоса и помогает звуку появиться, а не исчезнуть в тишине.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связки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гортани связки дрожат от проходящего воздуха. Так рождается звук голоса: он может быть мягким, звонким, тихим или очень энергичным.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голос может звучать шёпотом, громко, ласково или почти как барабанная дробь. Всё зависит от того, как мы его используем.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речи работают вместе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гортань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подают воздух, а гортань создаёт звук с помощью голосовых связок. Без этого начала речь не смогла бы зазвучать. Воздух здесь работает как невидимый помощник.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нос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 и зубы делают звук понятным, а нос придаёт некоторым звукам особый оттенок. Все эти органы действуют дружно, будто маленький оркестр без дирижёра.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появляется в речи по шагам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за слогом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строятся из ударных и безударных слогов. Из-за этого речь уже на первом этапе начинает иметь свой рисунок и пульс.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выравнивается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становится больше, слышны чередование, паузы и темп. Фраза может звучать как быстрый бег, размеренный шаг или спокойное покачивание.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ритм, тем легче слушать и повторять речь. Поэтому короткие и звучные фразы быстро остаются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что перед нами вопрос, удивление, радость или шутка. Даже одинаковые слова могут звучать по-разному и менять смысл без единого нового слова.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голос поднимается, мы часто слышим вопрос. Если он плавно опускается, мысль звучит законченно. Слух будто читает невидимые знаки на дороге.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делает речь живой и понятной. Без неё слова были бы как письмо без знаков препинания: вроде есть текст, а настроение неясно.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от мысли до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превращается в звучащую речь и снова становится смыслом для слушателя.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750" y="1736750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речь уже почти становится песней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ритм и рифма помогают словам идти почти в музыкальном порядке. Строки звучат связно, а повтор делает их особенно запоминающимися и приятными на слух.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любят чёткий ритм и повторяющиеся кусочки. Их легко проговаривать вслух, а значит, они отлично подходят для игры, движения и весёлого счёта.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похожи на маленькую тренировку для языка. В них звуки цепляются друг за друга, поэтому речь становится бодрой, смешной и очень внимательной.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звучат мягко, спокойно и плавно. В них ритм будто укачивает, а повторяющиеся звуки помогают создать тихое, почти песенное настроение.
</a:t>
            </a:r>
            <a:endParaRPr lang="en-US" sz="12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песня рядом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слова подстраиваются под мелодию, а в стихах мелодию создают ритм и рифма. Поэтому стихотворение тоже может звучать очень музыкально, даже без инструментов.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строкам запоминаться почти так же легко, как любимый припев. Когда ребёнок читает стихи вслух, он слышит не только смысл, но и красивое звучание.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звук «к» часто слышится резко и чётко, как лёгкий стук. Поэтому звукопись особенно любит загадки, детские стихи и весёлые фразы.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звука «ш» создаёт ощущение шороха, будто тихо шелестят листья или скользят шаги. Текст сразу начинает «рисовать» звук в воображении.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«ж» и «с» тоже работают как маленькие музыкальные краски. Один напоминает жужжание, другой — тихое свистящее звучание, словно ветерок.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Звукопись: когда слова звучат как картинка
</a:t>
            </a:r>
            <a:endParaRPr lang="en-US" sz="305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речи: от медленного проговаривания к быстрой скороговорке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60750" y="1168256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Произносим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фразу говорят по частям, спокойно и чётко. Медленный темп помогает языку и губам запомнить трудные сочетания звуков.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74775" y="687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звучание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внимательно слушает скороговорку и замечает, какие звуки повторяются. Так легче уловить ритм и не потерять ни один слог.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72800" y="218231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Ускоряемся без спешки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уже знакомы, скорость понемногу увеличивают. Речь становится бодрой, а каждый звук всё равно должен оставаться ясным.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0750" y="3274394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Получается весёлая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скороговорка звучит почти как маленькое музыкальное упражнение. Если она немного смешит, значит, тренировка удалась и внимание уже работает!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речи звучат особенно музыкально
</a:t>
            </a:r>
            <a:endParaRPr lang="en-US" sz="2697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звучит громко и высоко, а иногда даже резко. В нём особенно заметны сила голоса и темп, поэтому он похож на очень яркий музыкальный акцент.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почти не имеет голоса, но в нём слышны дыхание, мягкий ритм и осторожные паузы. Он звучит тихо, будто секрет, который боится разбудить весь класс.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состоит из коротких, повторяющихся звуков, похожих на прыжки. Он может ускоряться, замедляться и менять высоту, поэтому легко напоминает весёлую импровизацию без нот.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шёпота, смеха и крика есть громкость, высота и ритм. Именно эти свойства делают их похожими на музыку, хотя звучат они совсем по-разному.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всех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разные языки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поздоровались на разных языках, и у каждого приветствия был свой рисунок звучания. Одно слово звучало плавно и тянулось, другое — коротко и твёрдо. Над разговором будто поднялись разные волны, и двор сразу стал похож на живую карту звуков.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речи свой характер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предложил прислушаться, как меняются голоса, когда говорят спокойно, с удивлением или с радостью. Ребята заметили: в одном языке фразы как будто чаще поднимаются вверх, а в другом мягко опускаются. Так становится слышно, что у каждого языка своя мелодия.
</a:t>
            </a:r>
            <a:endParaRPr lang="en-US" sz="13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 порядок слов, как шаги помогают не сбиться с дороги. Поэтому строки в стихах и песнях быстро остаются в памяти.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и стихи помогают памяти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знакомым и удобным для повторения. Если слово или строка возвращаются снова, ребёнку легче вспомнить и буквы, и счёт, и правила.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рифма превращают обучение в игру. Дети охотно подхватывают припевы, считалки и простые песенки, потому что их хочется произносить ещё раз.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подбирают слова так, чтобы они звучали ярко и красиво. Они любят рифму, повтор и неожиданные сочетания звуков, которые сразу запоминаются.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речь особенно звучной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умеют играть голосом: то тише, то громче, то быстрее, то медленнее. Благодаря этому даже обычная фраза становится выразительной и живой.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соединяют слова с мелодией, чтобы текст можно было петь. Тогда речь начинает течь по нотам и легко запоминается на слух.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авторы часто используют смешные слова и звукопись. От этого стихи и песенки звучат будто маленькие спектакли, где каждый звук имеет своё место.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речевая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звучание обычной фразы становится похожим на музыку.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которая звучит почти как мелодия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«Шуршат шаги по шоссе» особенно хорошо слышится на шипящих звуках. Повтор «ш» создаёт ощущение шороха, а короткие слова делают строку лёгкой и ритмичной.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произнести её медленно, а потом чуть быстрее, можно заметить, как меняется настроение. Строка начинает звучать почти как маленькая дорожная песенка с листьями, движением и тихим звоном.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слышать настроение речи: радость, вопрос, удивление или спокойствие. Это помогает точнее понимать, как интонация меняет смысл слов.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уроке музыки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начинает внимательнее слушать и чётче говорить. Когда звук произносится ясно, легче различать тихие, громкие, короткие и длинные звучания.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со звучащими словами развивает слух и воображение. Ребёнок замечает, как речь может быть не только понятной, но и красивой.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делают урок живым и интересным. Речь становится частью игры, а игра — удобным способом учиться без скуки.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речь собранной и запоминающейся. Благодаря чередованию ударных и безударных слогов слова звучат как стройный шаг или хлопок в ладоши.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передавать чувства и смысл. По подъёму или спаду голоса можно понять вопрос, удивление, радость или законченную мысль.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звуков делает речь яркой и певучей. Он помогает услышать шорох, стук, движение и другие картины, будто их нарисовали звуками.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музыкальной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начинает звучать как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прислушаться к словам, в них слышны ритм, интонация и настроение. Тогда обычная речь превращается в маленькую музыку, а стихи, песни и считалки помогают это особенно ясно услышать.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2026-05-24T18:55:40Z</dcterms:created>
  <dcterms:modified xsi:type="dcterms:W3CDTF">2026-05-24T18:55:40Z</dcterms:modified>
</cp:coreProperties>
</file>