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состояния идеального газа и газовые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газ связывает давление, объем, температуру и количество вещества формулой pV = nRT.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закономерности позволяют объяснять, как меняются давление и объем при нагревании или сжатии. Идеальная модель упрощает реальные взаимодействия и особенно полезна для разреженных газов при обычных условиях. Температура считается в кельвинах, R = 8,31 Дж/(моль·К).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газовые законы так важны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81" y="3137000"/>
            <a:ext cx="11310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p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связывает макроскопически измеряемую «силу» газа с микроскопическими ударами молекул о стенки. Чем чаще и сильнее удары, тем больше p, измеряемое в паскалях (Па).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V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показывает, в каком пространстве газ находится. Он определяется геометрией сосуда, поэтому V задается не измерением газа, а размером емкости, где частицы могут двигаться и сталкиваться.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T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характеризует среднюю кинетическую энергию хаотического движения частиц. Важно, что используют абсолютную шкалу: в кельвинах T неотрицательна и непосредственно участвует в газовых формулах.
</a:t>
            </a:r>
            <a:endParaRPr lang="en-US" sz="1419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вещества 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вещества измеряется в молях и отражает, «сколько частиц» содержится в системе. 1 моль соответствует 6,02×10^23 частицам, что удобно для расчетов.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состояния газа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параметры газа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 три частных случая при фиксированном количестве вещества n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неизменной температуре и фиксированном количестве газа произведение pV остается постоянным: pV = const. Поэтому изменение одной величины неизбежно вызывает противоположное изменение другой.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двух состояний удобно писать p1V1 = p2V2. Следствие прямое: если объем уменьшается в 2 раза, то давление возрастает в 2 раза, сохраняя произведение.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описывает изотермический процесс и наглядно демонстрирует обратную пропорциональность p и V. Такой сценарий полезен, например, при рассмотрении сжатия воздуха без заметного нагрева.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Бойля–Мариотта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pV = const (примерный график), без привязки к конкретной экспериментальной установке.
</a:t>
            </a:r>
            <a:endParaRPr lang="en-US" sz="1035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Изотерма идеального газа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Изотерма указывает, что при увеличении V падение p не линейно: кривая спадает всё медленнее.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объем, тем меньше давление, так как произведение pV сохраняется. Это соответствует обратной пропорциональности между p и V.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постоянном давлении объем газа прямо пропорционален абсолютной температуре: V/T = const. Это означает, что при нагревании растет именно масштаб возможного «распространения» частиц в сосуде.
</a:t>
            </a:r>
            <a:endParaRPr lang="en-US" sz="139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двух состояний используется V1/T1 = V2/T2. Практически это удобно: достаточно знать температуры в кельвинах и сравнить объемы при том же p.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изобарным процессом проявляется в задачах про расширение газа при нагревании. Например, нагрев на 10 К при постоянном давлении увеличивает объем пропорционально росту T.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Шарля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Расчетная зависимость V = kT для иллюстрации (условный коэффициент k), учебный график.
</a:t>
            </a:r>
            <a:endParaRPr lang="en-US" sz="110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Изобара: зависимость объема от температуры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V(T) в кельвинах сохраняется в идеальной модели: при удвоении T объем тоже удваивается.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линии к T → 0 К показывает стремление V к нулю. Наклон определяется количеством вещества и выбранным давлением.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постоянном объеме давление газа прямо пропорционально абсолютной температуре: p/T = const. В закрытом сосуде при нагревании молекулы чаще и сильнее действуют на стенки.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двух состояний записывают p1/T1 = p2/T2. Отсюда следует простой вывод: при неизменном V относительный рост p совпадает с относительным ростом T.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описывает изохорный процесс и особенно важен, когда емкость жесткая. Поэтому его используют для понимания поведения газа в герметичных баллонах и контейнерах.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Гей-Люссака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зависимости p ∝ T для изохорного процесса (условный коэффициент), без привязки к эксперименту.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Изохора: зависимость давления от температуры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температура растет, давление увеличивается пропорционально ей, потому что число и интенсивность ударов растут вместе с кинетической энергией частиц.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через начало координат отражает прямую пропорциональность p и T в кельвинах. Отношение p/T остается постоянным при неизменном объеме.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молекул не меняется, то для идеального газа справедливо соотношение pV/T = const. Оно связывает давление, объем и абсолютную температуру в одной зависимости.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перехода между двумя состояниями удобно записывать равенство: p1V1/T1 = p2V2/T2. Такая форма помогает решать задачи, где меняются сразу несколько параметров.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Объединенный закон «подтягивает» частные случаи: при неизменной температуре получается связь p и V, при неизменном давлении — соотношение V и T, при неизменном объеме — связь p и T.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в том, что достаточно одной формулы: вы определяете нужные величины, подставляете их в выражение и проверяете результат единицами и физическим смыслом условия.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Объединенный газовый закон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84712"/>
            <a:ext cx="4063200" cy="20614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закон, постоянная величина, формула, тип процесса. Все три закона выражают одну связь между p, V и T, но при фиксировании разных условий.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разных ограничениях фиксируется разная комбинация p, V и T, но логика одна: изменение состояния определяется тем, что остается неизменным.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формулировки по темам школьного курса физики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газовых законов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запись для идеального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идеального газа имеет вид pV = nRT. Она связывает давление, объем, температуру и количество вещества в одном выражении, позволяя описывать состояние газа без разрозненных формул.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молярные параметры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n = 1 моль уравнение превращается в основу для молярных расчетов: можно определять молярный объем и сопоставлять параметры при разных условиях. Уравнение также используют для нахождения массы газа и молярной массы.
</a:t>
            </a:r>
            <a:endParaRPr lang="en-US" sz="1761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Менделеева–Клапейрона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 основе законов Бойля–Мариотта, Шарля и Гей-Люссака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параметры при разных процессах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процесса важно помнить: изотерма связывает p и V, изобара — V и T, а изохора — p и T. Поэтому «линия на графике» зависит от фиксированной величины.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сказано, что постоянна конкретная величина, то выбирается соответствующее соотношение. Тогда знаки и характер изменений (возрастает/убывает) становятся однозначными.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идеального газа хорошо описывает разреженные газы: молекулы сравнительно далеко друг от друга, а их собственный объем и взаимные притяжения слабо влияют на поведение. Тогда законы работают почти точно.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высоких давлениях и низких температурах отклонения становятся заметнее: молекулы оказываются «ближе», существенными становятся и конечный объем частиц, и взаимодействия. Поэтому pV = nRT перестает быть достаточно точным.
</a:t>
            </a:r>
            <a:endParaRPr lang="en-US" sz="1343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более реалистичных вычислений используют уравнения состояния реальных газов и поправки к идеальной модели. Они учитывают межмолекулярные силы и эффекты, которые в идеализации игнорируются.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применимости модели идеального газа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 газовым законам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выбора формулы и получения ответа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2493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4894" y="3085650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метеорологии газовые закономерности помогают описывать поведение воздушных масс: как меняются давление и температура по мере подъема. Это нужно для прогнозов и анализа атмосферных условий.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вентиляция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медицинской практике газовые соотношения используют при понимании работы дыхательной системы и устройств вентиляции. Изменения температуры и давления помогают объяснять эффективность и ограничения режимов.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Компрессоры и баллоны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законы идеального газа применяют при расчете работы компрессоров, насосов, шин и баллонов. Они помогают оценивать, как меняются давление, объем и температура при эксплуатации.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знание газовых законов объясняет, почему нагретый воздух расширяется и почему перегрев закрытых емкостей опасен. Это поддерживает более осознанное обращение с устройствами под давлением.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газовых законов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838" y="1497250"/>
            <a:ext cx="3931474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ошибка, причина, следствие. Самые частые проблемы связаны с единицами измерения, выбором условий (какой величиной пренебрегать нельзя) и неправильной формулой под процесс.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можно предотвратить: проверять единицы, внимательно выделять «что постоянно», и подтверждать физический смысл результата.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затруднения учащихся при решении задач по газовым законам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газовыми законами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Бойль занялся тем, как меняются характеристики газа при сжатии. Наблюдения привели к закономерности между давлением и объемом. Так опыт превратился в строгую зависимость, пригодную для расчетов.
</a:t>
            </a:r>
            <a:endParaRPr lang="en-US" sz="854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Бойль и «сжатый» воздух
</a:t>
            </a:r>
            <a:endParaRPr lang="en-US" sz="1370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Эдм Мариотт экспериментально проверял найденную зависимость и закрепил ее как устойчивый факт. Его работа показала, что связь между p и V проявляется регулярно при определенных условиях. Тем самым закон стал надежной частью физических знаний.
</a:t>
            </a:r>
            <a:endParaRPr lang="en-US" sz="781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Мариотт и подтверждение закона
</a:t>
            </a:r>
            <a:endParaRPr lang="en-US" sz="1132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 Шарль изучал зависимость объема от температуры при постоянном давлении. Жозеф Гей-Люссак исследовал, как при неизменном объеме меняется давление. Их результаты связали газовые процессы с абсолютной температурой.
</a:t>
            </a:r>
            <a:endParaRPr lang="en-US" sz="838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Шарль, Гей-Люссак и температурные эффекты
</a:t>
            </a:r>
            <a:endParaRPr lang="en-US" sz="1132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и Эмиль Клапейрон собрали разрозненные закономерности в универсальное уравнение pV = nRT. Это позволило описывать разные ситуации одной моделью и упрощать вычисления в учебных и прикладных задачах. История показывает, как наблюдения складываются в теорию.
</a:t>
            </a:r>
            <a:endParaRPr lang="en-US" sz="736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и Клапейрон: одна формула для всех случаев
</a:t>
            </a:r>
            <a:endParaRPr lang="en-US" sz="953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газовых законов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законы Бойля–Мариотта, Шарля и Гей-Люссака описывают разные условия изменения состояния. Объединяет их уравнение pV = nRT, где ключевые величины — p, V, T и n.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единая модель поведения газа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2026-05-14T07:44:31Z</dcterms:created>
  <dcterms:modified xsi:type="dcterms:W3CDTF">2026-05-14T07:44:31Z</dcterms:modified>
</cp:coreProperties>
</file>