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Субрегиональные и районные различия зарубежной Европы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едина связями, но различается природой, экономикой, демографией и хозяйством.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зарубежная Европа неоднородна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заселялась и развивалась неравномерно: где раньше появились промышленность и города, там сложились мощные транспортные сети и рабочие места. Там, где модернизация шла медленнее, дольше сохранялась сельская структура. На это влияют природа, границы, история и интеграция в ЕС.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предпосылки субрегиональных различий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Европы формирует прохладный морской климат и много водоёмов: озёр, рек, удобных площадок для гидроэнергетики. При этом природные условия поддерживают судоходство и развитие прибрежных отраслей.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находится в зоне средиземноморского климата: жаркое и сухое лето сочетается с неравномерным распределением влаги. Отсюда — водные ограничения и сезонность хозяйства, особенно в сельском секторе.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вроде Альп, Пиренеев, Карпат и Балкан выполняют роль барьеров. Они усложняют транспортные связи и усиливают «островки» отдельных районов с собственными маршрутами, рынками и специализацией.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Север и Запад сочетают более высокие доходы, высокую долю занятых в услугах и плотную городскую среду.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экономического развития по субрегионам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субрегионами связан не с «одним фактором», а с комплексом: промышленная база, инфраструктура и специализация в услугах поддерживают более устойчивый рост.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тематическим материалам школьного курса; показаны условные относительные уровни (точные численные значения не приведены).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5989"/>
            <a:ext cx="4418400" cy="15984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четырёх признаков помогает увидеть, почему природа и хозяйство «сцепляются» в определённых типах расселения.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субрегионов зарубежной Европы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климате и рельефе задают рамки, а затем исторически сложившиеся отрасли закрепляют тип расселения и экономическую специализацию.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по программе школьной географии (качественные признаки).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управления, финансов и международной логистики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концентрирует крупнейшие финансовые центры, порты, аэропорты и международные транспортные узлы. Города выполняют функции управления, банковских услуг, логистики и инновационной деятельности, обеспечивая связность потоков.
</a:t>
            </a:r>
            <a:endParaRPr lang="en-US" sz="852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— ядро деловой и транспортной активности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 транспортные коридоры как «каркас»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Париж, Брюссель, Амстердам и Франкфурт формируют сеть деловой активности. Картина становится наглядной на карте: видны главные мегаполисы, порты Северного моря и коридоры, связывающие регион с остальной Европой.
</a:t>
            </a:r>
            <a:endParaRPr lang="en-US" sz="8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50813"/>
            <a:ext cx="273600" cy="24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489" y="3462973"/>
            <a:ext cx="273600" cy="21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Европа: высокий уровень жизни и ресурсная база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и комфортная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относительно редко, поэтому многие территории сохраняют экологическую устойчивость. Развитая социальная сфера поддерживает качество жизни и снижает «давление» на инфраструктуру.
</a:t>
            </a:r>
            <a:endParaRPr lang="en-US" sz="590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качество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Норвегия, Швеция, Финляндия и Дания выделяются по цифровым решениям и образовательным стандартам. Это помогает бизнесу и госуправлению быстрее внедрять технологии и повышать производительность.
</a:t>
            </a:r>
            <a:endParaRPr lang="en-US" sz="60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политика как часть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требования к охране природы стимулируют технологические и организационные изменения. Экологические ограничения превращаются в фактор эффективности: от энергосистем до городского планирования.
</a:t>
            </a:r>
            <a:endParaRPr lang="en-US" sz="590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 электроэнергия, включая ВИЭ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Судостроение, рыболовство и выработка электроэнергии дополняют ресурсный профиль. В том числе развивается генерация на возобновляемых источниках, что усиливает энергетическую устойчивость.
</a:t>
            </a:r>
            <a:endParaRPr lang="en-US" sz="590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база: нефть, газ и лес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сохраняют добыча нефти и газа, а также лесная промышленность. Эти отрасли дают базу доходов и рабочих мест, поддерживая смежные производства и сервисы.
</a:t>
            </a:r>
            <a:endParaRPr lang="en-US" sz="6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Европа: от сезонного сельского хозяйства к экономике услуг
</a:t>
            </a:r>
            <a:endParaRPr lang="en-US" sz="1735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факторов, связывающих климат, расселение и специализацию районов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контрасты Южной Европы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Испания, Италия, Греция и Португалия различаются не только «в целом», но и внутри стран: одни регионы сильнее по промышленному развитию, занятости и уровню доходов населения.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Италии и Каталония заметно экономически развиты относительно южных областей этих стран. Здесь выше концентрация рабочих мест и выше устойчивость многих отраслей к внешним колебаниям.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формируются разные модели жизни: прибрежные зоны быстрее развивают сервисы и занятость, а внутренние территории чаще сохраняют сельскохозяйственную направленность и сталкиваются с демографическими вызовами.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территории, горные районы и удалённые внутренние области чаще сталкиваются с сезонной занятостью и оттоком молодёжи. Это дополняется более слабой транспортной связностью с крупными рынками.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как промышленно-транспортный пояс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Австрия, Чехия, Польша, Венгрия и Словакия образуют зону высокой концентрации промышленности и транзитных перевозок между Западной и Восточной Европой. Это превращает регион в «мост» для потоков товаров и ресурсов.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Ведущими отраслями выступают автомобилестроение, химическая промышленность, точное машиностроение, электроника и международная логистика. Развитие отраслей тесно связано с подготовленностью инфраструктуры и кадрами на предприятиях.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связи усиливают водные магистрали Рейн, Дунай и Эльба. Крупные транспортные коридоры связывают страны региона с портами, рынками сбыта и промышленными центрами, поддерживая транзит и деловые связи.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разницу заметно влияет не только рождаемость, но и то, как распределены города: где выше урбанизация, там обычно сильнее старение и концентрация ресурсов.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различия между субрегионами Европы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индексы показывают устойчивый профиль: Север и Запад стареют сильнее, Юг совмещает низкую рождаемость и пожилое население, Восток — демографический спад и миграционный отток.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демографические и урбанизационные показатели; 2023 (использованы условные индексы для сопоставимости, т.к. точные значения не приведены в задании).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постсоциалистическая трансформация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реформы и смена собственности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Запускаются приватизация предприятий, перестройка промышленности и переход к новым формам управления, одновременно меняется структура занятости и усиливается потребность в переподготовке кадров.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модернизация и переориентация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Активизируется техническое обновление производства и реструктуризация сельского хозяйства. В некоторых странах ускоряются темпы экономического роста, но региональные контрасты сохраняются.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2010-е–сегодня: трудовая миграция и влияние 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усиливает перераспределение населения внутри региона: растут потоки в страны ЕС. Темпы развития различаются, а разрыв между столицами и периферией остается заметным.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3029" y="1846057"/>
            <a:ext cx="4952343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Сравниваются ключевые центры и проблемные периферийные районы; фиксируется главный тип разрыва: «Север—Юг», «центр—внутренние области», «столица—провинция».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диспропорции внутри отдельных стран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разрыв поддерживается концентрацией рабочих мест и инфраструктуры в крупнейших центрах, тогда как периферия чаще зависит от ограниченного набора отраслей и переживает более медленную модернизацию.
</a:t>
            </a:r>
            <a:endParaRPr lang="en-US" sz="824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учебным картам и общедоступным обзорам регионального развития (обобщённые характеристики, т.к. в задании нет точных статистических таблиц).
</a:t>
            </a:r>
            <a:endParaRPr lang="en-US" sz="5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 островные районы как особые территории Европы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Альпы, Пиренеи, Карпаты и Балканы, а также Исландия, Корсика и Балеарские острова сталкиваются со сложной доступностью: горные перевалы и морские пути ограничивают связи. Поэтому хозяйство тяготеет к узким специализациям.
</a:t>
            </a:r>
            <a:endParaRPr lang="en-US" sz="872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пахотных земель усиливает роль пастбищного животноводства и природных ресурсов, а сезонные потоки поддерживают туризм. Усложнённая транспортировка влияет на стоимость товаров, а гидроэнергетика и рекреация становятся важными опорами.
</a:t>
            </a:r>
            <a:endParaRPr lang="en-US" sz="777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районные различия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формирования диспропорций: от природных условий к миграции и итоговому разрыву.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зарплат, решающее значение имеют доступность образования и качество городской среды: там, где выше образовательные возможности, закрепляется приток молодёжи.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внутри зарубежной Европы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миграций отражает «поляризацию»: население тянется к более развитым узлам. Это усиливает различия между центрами роста и периферией.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миграции по обзорам и учебным материалам; 2023. Указаны условные доли, т.к. в задании нет точных статистических значений.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Европейского союза и выравнивание различий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Фонды ЕС нацелены на инфраструктуру, поддержку занятости и модернизацию транспорта, а также на цифровизацию менее развитых территорий. Это создаёт «рабочие связки» между рынками и регионами.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и Шенгенская зона ускорили движение товаров, капитала и людей, а международные транспортные коридоры сделали логистику предсказуемее. Выигрывают регионы у магистралей и портов.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разрыв не исчезает сразу: сохраняются различия в производительности труда, доходах и качестве социальной инфраструктуры. Поэтому политика выравнивания дополняется программами образования и поддержки занятости.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Культурно-исторические районы зарубежной Европы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связан с культурной традицией и историческим маршрутом расселения: языковые границы часто поддерживают устойчивые модели городского развития и повседневных практик.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различия повлияли на архитектуру, ритм городской жизни и роль учреждений. Там, где традиции устойчивее, заметнее и культурная «преемственность» регионов.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имперские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рубежи крупных держав нередко совпадают с современными разрывами. Административные системы, право и хозяйственные приоритеты закреплялись не одинаково.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культуры и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культурные зоны по-разному определяли плотность расселения и сеть городов. Поэтому экономические контрасты часто накладываются на культурно-исторические различия.
</a:t>
            </a:r>
            <a:endParaRPr lang="en-US" sz="7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5989"/>
            <a:ext cx="4418400" cy="15984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лидерам обычно относятся центры роста и узлы связности, а к районам риска — территории с ограниченной диверсификацией, «старением» и снижением рабочих мест.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Районы-лидеры и районы риска в зарубежной Европе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Решающими становятся два фактора: способность территории диверсифицировать экономику и доступность связей с рынками. Там, где эти условия слабее, выше риск длительного отставания.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региональному развитию Европы в учебных курсах и аналитических обзорах; 2023 (типология без точных статистических рядов).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едина, но территориально контрастна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Субрегиональные и районные различия зарубежной Европы складываются из природных условий, истории, уровня экономики и политики. Долговечны контрасты «центр—периферия», «север—юг», «запад—восток». Будущее зависит от транспорта, занятости и более равномерных инвестиций.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2026-05-14T00:21:36Z</dcterms:created>
  <dcterms:modified xsi:type="dcterms:W3CDTF">2026-05-14T00:21:36Z</dcterms:modified>
</cp:coreProperties>
</file>