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разнообразие жизни на Земле: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живут среди множества видов и тесно связаны с природой.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объединяет все организмы: от мельчайших бактерий до крупных животных. За миллиарды лет эволюции мир постоянно менялся, создавая уникальные виды с различными чертами.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что такое жизнь на Земле?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8,7 миллионов
</a:t>
            </a:r>
            <a:endParaRPr lang="en-US" sz="4157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Таково приблизительное количество видов, существующих на нашей планете.
</a:t>
            </a:r>
            <a:endParaRPr lang="en-US" sz="1625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оценивают, что на Земле насчитывается около 8,7 миллионов видов организмов, многие из которых ещё не изучены и продолжают открываться.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учёных из исследования международной группы биологов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групп живых организмов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живых существ по количеству видов.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значительно преобладают по численности видов по сравнению с другими группами.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база данных по биоразнообразию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жизни: основные этапы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организмов
</a:t>
            </a:r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зародилась в океанах около 3,8 миллиардов лет назад с простейших бактерий и архей, которые были единственными жителями древних водных пространств.
</a:t>
            </a:r>
            <a:endParaRPr lang="en-US" sz="1068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водорослей и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появились примитивные водоросли, затем крупные растения, что способствовало изменению атмосферы и появлению кислорода в воздухе.
</a:t>
            </a:r>
            <a:endParaRPr lang="en-US" sz="1079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растений эволюция привела к возникновению животных, включая древних трилобитов и примитивных рыб, которые заселили морские воды и позже сушу.
</a:t>
            </a:r>
            <a:endParaRPr lang="en-US" sz="113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часть природы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 млекопитающим и кладу позвоночных и появился около 200 тысяч лет назад в Африке, став одним из многих видов на планете.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мозг позволил людям создавать сложные сообщества, общаться с помощью речи и разрабатывать инструменты, изменяя окружающую среду.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способности, человек остаётся частью экосистемы и зависит от баланса в природе для выживания.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человека с окружающим миром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времен люди использовали животных и растения для пищи, одежды и строительства, формируя тесную связь с живой природой.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животных и земледелие позволили менять ландшафты и создавать новые условия для жизни человека и других видов.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усиливают воздействие на экосистемы, что порождает новые вызовы для сохранения биоразнообразия.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отношение к природе становится ключевым для сохранения богатства живого мира для будущих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как источник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занимают обширные территории и служат домом для огромного количества видов растений и животных, участвуя в круговороте воды и кислорода.
</a:t>
            </a:r>
            <a:endParaRPr lang="en-US" sz="1144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и пустыни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богаты травянистыми растениями и насекомыми, а пустыни адаптированы к суровым условиям, где живут специализированные животные и растения.
</a:t>
            </a:r>
            <a:endParaRPr lang="en-US" sz="1038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и горные области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реки и горные территории поддерживают уникальные сообщества, обеспечивая среду обитания для разнообразных видов, приспособленных к условиям.
</a:t>
            </a:r>
            <a:endParaRPr lang="en-US" sz="1073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планеты: где живёт жизнь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основных групп организмов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преобладают среди известных видов, хотя многие микроорганизмы остаются плохо изученными.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животных в биоразнообразии отражает их разнообразие и адаптацию к различным средам обитания.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база данных по биоразнообразию,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разнообразие: почему все разные
</a:t>
            </a:r>
            <a:endParaRPr lang="en-US" sz="2764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Внутривидовое разнообразие помогает популяциям адаптироваться к изменяющимся условиям, обеспечивая выживание и устойчивость видов.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породами собак или сортами сельскохозяйственных растений демонстрируют богатство наследственных признаков внутри видов.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снижает риск вымирания и способствует развитию новых черт в процессе эволюции.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природы: роль человека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природных заповедников позволяет защищать редкие и исчезающие виды, сохраняя их естественную среду обитания для нормального развития и размножения.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программ по восстановлению животных и растений способствует увеличению численности исчезающих видов и возвращению их в природные экосистемы.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Красной книги фиксирует сведения о видах под угрозой исчезновения, что помогает контролировать их состояние и планировать охранные мероприятия.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экологических акций, таких как посадка лесов и очистка территорий, способствует улучшению среды и привлечению внимания общественности к сохранению природы.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человеческой деятельности для экосистем
</a:t>
            </a:r>
            <a:endParaRPr lang="en-US" sz="2313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в экосистемах под влиянием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и исчезающие виды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содержит сведения о редких и находящихся под угрозой исчезновения видах, включая амурского тигра, белого носорога и морскую корову. Она служит важным инструментом охраны природы.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исчезновения — браконьерство, утрата среды обитания из-за вырубки лесов и изменение климата, что требует увеличения мер по защите и восстановлению популяций.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примеры защиты природы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зубра в Беларуси и России демонстрирует, как целенаправленные усилия помогают возвращать популяции исчезающих животных в природные условия.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аист стал символом экологической защиты, показывая, как наблюдение и уход за видами может повлиять на сохранение природы.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волонтёров и школьников в экологических мероприятиях, таких как уборка территорий и посадка деревьев, способствует улучшению экологической обстановки.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разнообразие видов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Монокультуры в сельском хозяйстве снижают видовое разнообразие и угрожают исчезновением местных растений и животных в агроэкосистемах.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пестицидов негативно влияет на насекомых-опылителей, что ведёт к уменьшению урожайности и ухудшению экологии.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методы земледелия, основанные на сохранении редких сортов и ротации культур, помогают поддерживать генетическое разнообразие сельскохозяйственных растений.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разнообразия видов в сельском хозяйстве важно для устойчивости и устойчивого развития экосистем и производства продуктов питания.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исчезновения видов в истории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антропогенные факторы значительно ускорили темпы исчезновения видов по сравнению с доиндустриальной эпохой.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уничтожения видов связан с усилением хозяйственной деятельности человека и ухудшением состояния природных экосистем.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WWF, 2023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изменений климата на разные виды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заставляет животных изменять привычные места обитания, что нарушает сложившиеся экосистемы и сокращает ареалы многих видов.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примеры, как исчезновение тропических лягушек и уменьшение численности белых медведей из-за таяния льдов, показывают реальное влияние климатических изменений на биоразнообразие.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сокращение ареалов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воздействия на экосистемы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46831" y="1483351"/>
            <a:ext cx="348862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Передовые технологии в сохранении природы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позволяют контролировать изменения лесов и водных ресурсов, быстро выявляя экологические угрозы и помогая своевременно реагировать.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дронов
</a:t>
            </a:r>
            <a:pPr algn="ctr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 применяются для учёта животных на труднодоступных территориях, обеспечивая точные данные для охраны и управления охраняемыми территориями.
</a:t>
            </a:r>
            <a:endParaRPr lang="en-US" sz="1214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Биобанки семян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семян в биобанках, таких как на Шпицбергене, помогает сохранить генетический материал редких растений для будущих поколений.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клонирования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рассматривается как способ восстановления исчезающих видов, позволяя увеличить численность редких животных и растений.
</a:t>
            </a:r>
            <a:endParaRPr lang="en-US" sz="129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биоразнообразия для человека и природы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видов поддерживает пищевые цепи, обеспечивая стабильность экосистем и влияние на климатические процессы.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— цветы и насекомые — жизненно важны для сельского хозяйства, способствуя плодородию и увеличению урожая.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биологического разнообразия гарантирует здоровье экосистем, напрямую влияя на качество жизни и здоровье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человека за жизнь на Земле
</a:t>
            </a:r>
            <a:pPr algn="ctr" indent="0" marL="0">
              <a:lnSpc>
                <a:spcPct val="100000"/>
              </a:lnSpc>
              <a:buNone/>
            </a:pPr>
            <a:r>
              <a:rPr lang="en-US" sz="1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отношение к природе и защита биоразнообразия — основа устойчивого будущего, поддерживая благополучие всех живых существ на планете.
</a:t>
            </a:r>
            <a:endParaRPr lang="en-US" sz="341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2026-05-08T09:46:13Z</dcterms:created>
  <dcterms:modified xsi:type="dcterms:W3CDTF">2026-05-08T09:46:13Z</dcterms:modified>
</cp:coreProperties>
</file>