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ways of looking: perspective in English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ситуация, но разные точки зрения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perspective важна в английском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тексты глубже, сравнивать мнения героев и авторов, а также точнее выражать свою позицию в speaking и writing.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41715"/>
            <a:ext cx="257400" cy="205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выражения точки зрения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I think, I believe, in my opinion и personally помогают сразу обозначить позицию говорящего. Они делают ответ ясным и вежливым, особенно в обсуждении спорных тем.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 и opinion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fact и opinion необходимо для анализа текста. Факт можно проверить, а мнение отражает оценку, поэтому эти категории нельзя смешивать в аргументированном ответе.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уверенности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definitely, probably, perhaps, likely и unlikely помогают усиливать или смягчать высказывание. Благодаря им речь звучит точнее и передаёт нужную степень уверенности.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Аргументированный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from my point of view, as I see it и it seems that удобны для эссе и дискуссии. Они помогают строить связную, логичную и доказательную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of view в литературе и повседневной речи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ракурс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of view может означать не только мнение, но и то, через чьи глаза мы видим событие. Этот выбор сразу задаёт тон и степень эмоциональной близости.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First-person narration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рассказ ведётся от I или we, читатель получает субъективный, более личный взгляд на события. Такой способ повествования подчёркивает переживания, но ограничивает полный обзор ситуации.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Third-person narration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he, she, they создаёт более дистанцированную перспективу. Она позволяет автору шире показывать действия и оценки, не связывая рассказ с одним участником событий.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ситуация — два прочтения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эпизод описывают разные люди, меняются акценты, эмоции и смысл. Именно поэтому смена рассказчика влияет на интерпретацию не меньше, чем сами факты.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языка; оценочные доли составлены для иллюстрации темы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мнение учащегося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опыт чтения и обсуждений может заметно менять взгляды, если он подкрепляется личными наблюдениями и примером значимых людей.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формируется под действием нескольких факторов одновременно; личный опыт и окружение обычно задают основу, но другие влияния тоже существенны.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Fact, opinion and bias в английских текстах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 — это утверждение, которое можно проверить по источнику, данным или наблюдению. В тексте такие сообщения служат опорой для анализа и не зависят от личной оценки.
</a:t>
            </a:r>
            <a:endParaRPr lang="en-US" sz="1349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выражает личный взгляд, отношение или интерпретацию. Оно может быть убедительным, но всегда основано на позиции автора, а не на прямой проверке доказательств.
</a:t>
            </a:r>
            <a:endParaRPr lang="en-US" sz="1303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Bias означает предвзятость и проявляется, когда информация подаётся односторонне. Это заметно в выборе заголовков, прилагательных и порядка фактов, особенно в новостных материалах.
</a:t>
            </a:r>
            <a:endParaRPr lang="en-US" sz="121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выражения мнения в английском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меняются уверенность, нейтральность и уместность высказывания в зависимости от цели общения и типа аргументации.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 передают разную степень уверенности и формальности; выбор зависит от того, нужна ли нейтральность, осторожность или убедительность.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языковых средств для выражения позиции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для сравнения взглядов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however, whereas, while и in contrast помогают показать различие между идеями. Они делают ответ яснее, потому что читатель сразу видит, где мнения расходятся.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on the one hand и on the other hand удобны для обсуждения сложных тем. Они позволяют представить обе позиции последовательно и без путаницы.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и 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similarly и конструкция both… and… помогают показать общие черты взглядов. Это особенно полезно, когда нужно не только спорить, но и находить точки пересечения.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Связная аргументация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and although часто вводят уступку, они не разрывают текст, а связывают мысли. Благодаря таким средствам эссе звучит логично и более академично.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анализировать спорную тему на английском языке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читать текст без поспешных выводов и опираться на доказательства.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938" y="2438575"/>
            <a:ext cx="2860138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503" y="2438575"/>
            <a:ext cx="2860138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предмет, два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доске стояла обычная чашка, но фотограф показал её сначала сверху, а потом сбоку. В первом кадре она казалась маленькой и почти незаметной, во втором — устойчивой и массивной. Один и тот же объект начал выглядеть по-разному только из-за ракурса.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цвет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рекламе синий фон часто создаёт ощущение спокойствия и доверия, а ярко-красный — срочности и энергии. Когда текст рядом короткий и уверенный, зритель воспринимает сообщение как более важное. Так изображение не просто дополняет слова, а направляет их чтение.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и скрытая композиция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фотографии человек может быть в центре кадра, а на другой — почти потеряться на фоне большого пространства. В социальных сетях именно композиция решает, что кажется главным: эмоция, предмет или событие. Поэтому визуальный ряд всегда требует внимательного чтения.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images shape meaning in English communication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3" y="0"/>
            <a:ext cx="35428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viewpoints in a story or article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 — разные оценки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событие может выглядеть как несправедливое для одного героя и как оправданное для другого. Восприятие зависит от личного опыта, ожиданий и того, какие детали человек считает важными.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рамка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публицистике и художественном тексте автор отбирает факты, меняет порядок событий и акцентирует нужные моменты. Так создается frame, который направляет читателя к определенной интерпретации.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не только получает информацию, но и соотносит ее со своими убеждениями. Поэтому один и тот же текст может вызвать сочувствие, сомнение или несогласие у разных людей.
</a:t>
            </a:r>
            <a:endParaRPr lang="en-US" sz="11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точки зрения меняет эмоциональный тон истории: нейтральный факт может стать драматичным, спорным или убедительным. Именно поэтому важно замечать, кто говорит и с какой позиции.
</a:t>
            </a:r>
            <a:endParaRPr lang="en-US" sz="10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учебная модель для анализа источников; дата не требуется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акцент в зависимости от источника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степень нейтральности, фактичности и опоры на контекст. Чем выше столбец, тем меньше субъективной окраски и сильнее информационная дистанция.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 отчет подают событие наиболее нейтрально; блог и интервью заметно сильнее зависят от личной оценки и интонации.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for discussion and disagreement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частичное 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несогласие с признания точки зрения собеседника: I see your point, but… или I agree up to a point, however…. Это показывает уважение и снижает напряжение в разговоре.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Смягчить возражение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 although, yet и however помогают не звучать резко. Они позволяют обсуждать слабые места аргумента спокойно, сохраняя академичный тон и не переходя на личные оценки.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не уверены, используйте I am not convinced that… или It is debatable whether…. Такие конструкции делают ответ точнее, потому что показывают степень вашей уверенности.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дискуссии важно не победить, а объяснить свою позицию и услышать другую. Вежливое несогласие помогает продолжать разговор, а не превращать его в спор.
</a:t>
            </a:r>
            <a:endParaRPr lang="en-US" sz="11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вопрос — три разных ответа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рамки анализа показывают, как меняется ответ в зависимости от цели, критериев и типа рассуждения.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вопрос получает разные ответы, потому что каждая перспектива отбирает собственные критерии оценки и по-своему ограничивает вывод.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сравнения перспектив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media language influences opinion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79995" y="1037550"/>
            <a:ext cx="4543355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и оценочная лексика сразу задают эмоциональный тон. Слова вроде shocking, terrible или remarkable вызывают более сильную реакцию, чем нейтральные формулировки, даже до чтения подробностей.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79995" y="1886391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могут подчеркнуть одни факты и скрыть другие, чтобы направить внимание читателя. Из-за этого одно и то же событие в разных источниках воспринимается по-разному.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95" y="2714312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Соцсети и упрощение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посты часто упрощают сложные темы и убирают контекст. Без исходной ситуации читатель легко делает слишком быстрый вывод и принимает впечатление за факт.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79995" y="3542244"/>
            <a:ext cx="4543355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Медиаграмотность в английском языке включает проверку источника, даты и первоначального контекста. Это помогает отделять сообщение от его подачі и точнее понимать авторский замысел.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свою точку зрения на английском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критического мышления: от первого впечатления к более обоснованному выводу.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видно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стоит вплотную к витрине, он замечает только яркую наклейку. Если отойти на несколько шагов, становятся видны форма, размеры и расположение предмета. Опыт расширяет угол обзора и меняет вывод.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рисунок, два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смотрит на один и тот же плакат и видит прежде всего эмоцию: цвет, лица, интонацию. Более опытный читатель замечает контекст, цель автора и то, что осталось за кадром.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человек читает, тем легче ему замечать противоречия и неоднозначность. То, что раньше казалось простым, начинает восприниматься как сложная ситуация с несколькими правдоподобными объяснениями.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perspective changes with age and experience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для сравнения групп; дата не требуется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different groups react to the same topic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оценивают один школьный вопрос через собственные приоритеты: личный интерес, безопасность, результаты обучения и общественную значимость. Поэтому реакция редко бывает одинаковой.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тема к роли человека, тем сильнее его оценка смещается от нейтральности к практическим или эмоциональным критериям.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92783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302370"/>
            <a:ext cx="215700" cy="172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52295"/>
            <a:ext cx="215700" cy="172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 уроков английского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 пониманием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точку зрения помогает точнее понимать тексты, замечать авторскую позицию и не путать факт с интерпретацией. Это особенно важно при работе с новостями и эссе.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развивает способность ясно выражать согласие, сомнение и несогласие. В результате ответ звучит более связно, вежливо и убедительно, особенно в дискуссиях и парной работе.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аргументы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написании эссе perspective помогает строить абзацы с тезисом, доказательством и выводом. Такая структура делает рассуждение логичным и показывает, что ученик умеет работать с материалом.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учит проверять источник, замечать предвзятость и искать альтернативное объяснение. Этот навык нужен не только на уроке, но и в повседневной информационной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58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different ways of looking как основа языкового мышления
</a:t>
            </a:r>
            <a:endParaRPr lang="en-US" sz="3058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Different ways of looking учат видеть не только содержание, но и рамку, в которой оно подано. Для английского языка это основа точного чтения, убедительной речи и зрелого аргументированного ответа.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2026-05-31T14:27:43Z</dcterms:created>
  <dcterms:modified xsi:type="dcterms:W3CDTF">2026-05-31T14:27:43Z</dcterms:modified>
</cp:coreProperties>
</file>