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растений: зачем оно нужно
</a:t>
            </a:r>
            <a:endParaRPr lang="en-US" sz="2408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растениям нужна энергия каждый день?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известно о дыхании растений
</a:t>
            </a:r>
            <a:endParaRPr lang="en-US" sz="2407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не только создают органические вещества, но и постоянно расходуют их, чтобы жить, расти и восстанавливаться.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растения тоже «дышат»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клеткам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живая клетка нуждается в энергии, даже если растение не движется так заметно, как животное. Без дыхания клетка не сможет работать, делиться и восстанавливаться.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расходуются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дыхании растение расходует запасённые органические вещества. В результате выделяются углекислый газ и вода, а освобождённая энергия идёт на все жизненные процессы.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по 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не похоже на привычный вдох и выдох у животных, но смысл процесса тот же: идёт обмен веществ и газов с окружающей средой.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нужен всегда — и в листе, и в корне, и в семени. Поэтому дыхание продолжается даже тогда, когда фотосинтез невозможен.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2101451"/>
            <a:ext cx="4646100" cy="11136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 дыхание связаны, но выполняют разные задачи. Сравнение помогает не путать их в одной теме.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 фотосинтез: не одно и то же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накапливает вещества, а дыхание их расходует для получения энергии.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24/7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растений происходит постоянно.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дыхания идёт непрерывно: именно поэтому растение может расти и в светлое время, и ночью.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75" y="1490720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962" y="3221030"/>
            <a:ext cx="792600" cy="634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975" y="1490720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9506" y="3174770"/>
            <a:ext cx="499538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Вещества, которые участвуют в дыхании
</a:t>
            </a:r>
            <a:endParaRPr lang="en-US" sz="2699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дыхании используется глюкоза — органическое вещество, в котором запасена энергия. Именно её клетка постепенно расщепляет, чтобы получить нужный для работы ресурс.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образуется как продукт дыхания. Он выходит из клеток и затем удаляется через устьица листьев или другие пути газообмена.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нужен как участник процесса окисления. Он поступает в ткани из воздуха и помогает клетке извлечь энергию из органических веществ.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тоже образуется при дыхании. Часть её сразу включается в обмен веществ, а часть может быть использована в клетке или выведена наружу.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915"/>
            <a:ext cx="3816600" cy="36339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 дыхание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1660525" y="112760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каждой клетке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идёт в каждой живой клетке растения, потому что любая клетка должна получать энергию для своей работы. Особенно это заметно в активно растущих тканях.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660525" y="204453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зонах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корнях, молодых побегах и прорастающих семенах процесс идёт быстрее, чем в зрелых частях растения. Там клетки делятся, растут и требуют больше энергии.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660525" y="296148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митохондрий
</a:t>
            </a:r>
            <a:pPr algn="l" indent="0" marL="0">
              <a:lnSpc>
                <a:spcPct val="115000"/>
              </a:lnSpc>
              <a:buNone/>
            </a:pPr>
            <a:r>
              <a:rPr lang="en-US" sz="5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выполняют роль энергетических станций клетки. В них происходят реакции, при которых из органических веществ выделяется полезная энергия для жизненных процессов.
</a:t>
            </a:r>
            <a:endParaRPr lang="en-US" sz="1189" dirty="0"/>
          </a:p>
        </p:txBody>
      </p:sp>
      <p:sp>
        <p:nvSpPr>
          <p:cNvPr id="14" name="Text 5"/>
          <p:cNvSpPr txBox="1"/>
          <p:nvPr/>
        </p:nvSpPr>
        <p:spPr>
          <a:xfrm>
            <a:off x="1660525" y="387845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энергии нужно больше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клеткам нужно больше энергии, дыхание усиливается. Поэтому прорастающее семя или растущий корень особенно сильно зависят от нормальной работы этого процесса.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процесса дыхания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клетка получает энергию и какие вещества при этом образуются.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получается в результате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425" y="1119603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покидает клетку и затем выходит наружу через органы газообмена. Так растение поддерживает обмен веществ и участвует в круговороте углерода.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25500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образующаяся при дыхании, может быть использована в дальнейших реакциях или выведена из клетки. Она не пропадает, а включается в общий обмен.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2958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природой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дыхания важны не только для самого растения, но и для всей среды вокруг него. Через этот процесс растения связаны с животными, грибами и почвой.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фосфатные группы входят в состав молекулы АТФ.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 — это кратковременный и очень удобный носитель энергии: клетка быстро расходует её там, где идёт рост и восстановление.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молекулы АТФ в школьном курсе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дыхание отличается в органах растения
</a:t>
            </a:r>
            <a:endParaRPr lang="en-US" sz="1613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листьях много устьиц, поэтому через них активно идут кислород и углекислый газ. Здесь дыхание тесно связано с работой фотосинтеза и обменом веществ в клетках.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не только удерживает растение, но и проводит вещества между органами. Его живые клетки тоже дышат, хотя газообмен заметен меньше, чем в листьях.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особенно уязвимы при нехватке кислорода в почве. Если воздух плохо поступает к клеткам, они получают меньше энергии и начинают работать слабее.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прорастающих семян дыхание резко усиливается, потому что запускается быстрый рост. Им нужна энергия, чтобы клетки делились, а зародыш развивался без остановки.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350" y="3266302"/>
            <a:ext cx="8593800" cy="160294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50275" y="2082400"/>
            <a:ext cx="23010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Источник кислорода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получают кислород не из листьев, а из почвенного воздуха. Поэтому для их работы важны не только вода и минеральные соли, но и свободные воздушные промежутки между частицами почвы.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421488" y="2082400"/>
            <a:ext cx="23010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Что мешает дыханию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почва слишком плотная или переувлажнённая, воздух вытесняется водой. Тогда корни дышат хуже, и растение медленнее растёт, даже если влаги вокруг достаточно.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92800" y="2082400"/>
            <a:ext cx="23010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Почему рыхлая почва полезна
</a:t>
            </a:r>
            <a:pPr algn="ctr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Рыхление улучшает поступление воздуха к корням и помогает им работать активнее. Именно поэтому почва должна быть не только влажной, но и достаточно воздушной.
</a:t>
            </a:r>
            <a:endParaRPr lang="en-US" sz="1098" dirty="0"/>
          </a:p>
        </p:txBody>
      </p:sp>
      <p:sp>
        <p:nvSpPr>
          <p:cNvPr id="14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корням нужен воздух в почве
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растение открывает путь для газов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на связи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 — главный «обменный пункт» растения. На его поверхности расположены устьица, через которые внутрь поступает кислород, а наружу выходит углекислый газ. Именно здесь дыхание особенно заметно в повседневной жизни растения.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Чечевички стебля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не выглядит «открытым», но тоже участвует в газообмене. В его покровных тканях есть чечевички — маленькие отверстия, через которые газы проходят в живые клетки и обратно.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Незаметный, но важный обмен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работа идёт постоянно и без шума. Через микроскопические отверстия растение получает кислород для дыхания, а в ответ отдаёт углекислый газ, поддерживая обмен веществ во всех тканях.
</a:t>
            </a:r>
            <a:endParaRPr lang="en-US" sz="138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теме; условные значения для сравнения процессов.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дыхание не зависит от света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не ждёт света: клеткам нужна энергия круглые сутки, поэтому процесс идёт постоянно, даже когда фотосинтез прекращается.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схемы дыхание сохраняется и днём, и ночью, а фотосинтез зависит от света. Значит, свет не выключает дыхание.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2099934"/>
            <a:ext cx="4646100" cy="1079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процессов помогает понять, как растение получает и тратит вещества в разное время суток.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«Дыхание растений»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два процесса работают вместе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пополняет запасы, а дыхание расходует их ради работы клеток. Вместе они поддерживают жизнь растения в течение суток.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теме; условные значения для наглядного сравнения.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скорость дыхания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дыхания меняется не только из-за температуры. На неё также влияют влажность, доступ кислорода и запас органических веществ в клетках.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умеренном тепле дыхание усиливается, а при сильном охлаждении замедляется. Это особенно заметно у семян и корней.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дыхание растений шаг за шагом
</a:t>
            </a:r>
            <a:endParaRPr lang="en-US" sz="2434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опытного наблюдения: меняем условия и сравниваем признаки дыхания у семян или проростков.
</a:t>
            </a:r>
            <a:endParaRPr lang="en-US" sz="109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646" y="1534738"/>
            <a:ext cx="634297" cy="6342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252" y="2643847"/>
            <a:ext cx="634297" cy="634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933" y="3785183"/>
            <a:ext cx="475723" cy="63429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часто путают на уроке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9463" y="1392222"/>
            <a:ext cx="4901100" cy="8710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растения только фотосинтезируют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не только создают органические вещества, но и расходуют их. Дыхание идёт в каждой живой клетке, поэтому без него растение не смогло бы расти, восстанавливаться и прорастать.
</a:t>
            </a:r>
            <a:endParaRPr lang="en-US" sz="1408" dirty="0"/>
          </a:p>
        </p:txBody>
      </p:sp>
      <p:sp>
        <p:nvSpPr>
          <p:cNvPr id="10" name="Text 3"/>
          <p:cNvSpPr txBox="1"/>
          <p:nvPr/>
        </p:nvSpPr>
        <p:spPr>
          <a:xfrm>
            <a:off x="1125625" y="2501336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это один процесс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 дыхание связаны, но их роли разные. Первый процесс накапливает вещества, второй освобождает энергию, поэтому путать их нельзя даже при одинаковых газах в описании.
</a:t>
            </a:r>
            <a:endParaRPr lang="en-US" sz="1408" dirty="0"/>
          </a:p>
        </p:txBody>
      </p:sp>
      <p:sp>
        <p:nvSpPr>
          <p:cNvPr id="11" name="Text 4"/>
          <p:cNvSpPr txBox="1"/>
          <p:nvPr/>
        </p:nvSpPr>
        <p:spPr>
          <a:xfrm>
            <a:off x="1159463" y="3642678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в темноте дыхания нет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не исчезает ночью. Наоборот, в темноте оно продолжается, потому что клеткам всё равно нужна энергия для жизни, а фотосинтез в это время останавливается.
</a:t>
            </a:r>
            <a:endParaRPr lang="en-US" sz="140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915"/>
            <a:ext cx="3816600" cy="36339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дыхания в природе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660525" y="1127600"/>
            <a:ext cx="3109200" cy="9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Обмен в атмосфере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постоянно выделяют углекислый газ при дыхании и потребляют кислород. Это часть круговорота веществ, в котором участвуют и животные, и грибы, и микроорганизмы.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660525" y="2233325"/>
            <a:ext cx="3109200" cy="9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Связь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Побочные продукты дыхания возвращаются в окружающую среду и становятся доступными другим организмам. Так поддерживается связь между растениями, почвой и живыми сообществами.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660525" y="3339050"/>
            <a:ext cx="3109200" cy="9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Значение для почвы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почве дыхание корней помогает поддерживать жизнь подземных обитателей и общий баланс воздуха в грунте. Поэтому состояние почвы влияет на всю экосистему, а не только на одно растение.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растений: незаметное, но необходимое
</a:t>
            </a:r>
            <a:endParaRPr lang="en-US" sz="240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растений — это постоянная работа живых клеток, без которой невозможны рост, восстановление и обмен веществ. Оно идёт всегда, помогает растениям выживать и поддерживает круговорот веществ в природе.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2026-07-26T10:18:43Z</dcterms:created>
  <dcterms:modified xsi:type="dcterms:W3CDTF">2026-07-26T10:18:43Z</dcterms:modified>
</cp:coreProperties>
</file>