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1. A United Family Is the Best Treasure: ключевые темы и направления урока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ценности семьи, её структуры и влияния на личность.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семьи для развития личности и общества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основа формирования ценностей и поддержки в любой эпохе. В современном мире она трансформируется под влиянием технологий и культурных изменений, что важно понимать для осознанного отношения к своей истории и традициям.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единой и сплочённой семьи: определение и признаки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семья представляет собой не только кровное родство, но и объединение на основе общих моральных ценностей и взаимной ответственности.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сплочённой семьи включают доверительные отношения, регулярное общение и совместное преодоление трудностей, что формирует устойчивую поддержку.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личных границ и крепкие эмоциональные связи создают атмосферу, где каждый чувствует себя защищённым и значимым членом семьи.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Преданность и честность как основа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традиционных семьях ценились коллективизм и уважение старших, что обеспечивало прочные связи. Современные семьи дополняют это эмоциональной поддержкой и открытым диалогом, создавая гибкие модели общения.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семейных традиций и общих практик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празднование событий и регулярное проведение досуга укрепляют эмоциональный контакт между членами семьи, способствуют формированию чувства принадлежности и сплочённости.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 и открытость в общении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Общение, основанное на честности и поддержке, помогает эффективно решать внутренние конфликты и создает среду, где каждый слышит и уважает другого.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крепкой семьи: современные и традиционные аспекты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родителей как основы единства: поведенческие и моральные ориентиры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Родительский пример играет ключевую роль в формировании у ребёнка этических норм и принципов поведения, включая честность и уважение.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 усиливают доверие и взаимопонимание, создавая благоприятную атмосферу для развития и поддержки личности ребёнка.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Справедливое разрешение споров учит детей коммуникации и уважению мнений других членов семьи, укрепляя отношения.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семейных традиций обеспечивает долгосрочную стабильность и поддерживает связь между поколениями, влияя на характер личности.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подготовка к праздникам для укрепления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подготовка к Новому году объединяет родственников разных поколений, помогая сохранить семейную самобытность и передать ценности детям через совместный опыт.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поездки и ритуалы как формы социализации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путешествия и участие в традиционных обрядах способствуют укреплению связи поколений и расширяют культурный кругозор, позволяя детям осознавать своё место в семье и обществе.
</a:t>
            </a:r>
            <a:endParaRPr lang="en-US" sz="1166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как инструмент передачи межпоколенческого опыта
</a:t>
            </a:r>
            <a:endParaRPr lang="en-US" sz="2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607030"/>
            <a:ext cx="5037900" cy="2230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семьи: сравнительный анализ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реализацию основных функций семьи в жизни подростков, подкреплённая примерами и их значимостью.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выполняет комплексные функции, способствующие всестороннему развитию подростка через материальную, воспитательную, социальную и эмоциональную поддержку.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ФНИСЦ РАН,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семейной среды на развитие личности подростка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окружение закладывает фундаментальные жизненные принципы, которые формируют мировоззрение подростка и его нравственные ориентиры.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в семье развивают у подростка умение строить доверительные связи и коммуницировать с окружающими людьми.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домашних членов способствует развитию эмоционального интеллекта и снижению уровня стресса в подростковом возрасте.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неблагоприятной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семейные условия могут привести к социальной изоляции, снижению самооценки и проблемам адаптации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современных российских семей: статистический обзор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тенденцию сокращения многодетных семей при росте доли семей с одним ребёнком в условиях современных экономических и социальных вызовов.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свидетельствует о сохранении ценности взаимной поддержки, несмотря на изменение структуры семей и снижение количества детей.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поддержка в кризисных ситуациях: примеры из реальной жизни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моменты тяжелых испытаний семьи объединяют усилия для решения проблем — финансовых, медицинских или эмоциональных, обеспечивая устойчивую опору для каждого члена.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проявляется в совместной адаптации, помощи ребенку во время экзаменов и обсуждении важных решений, что укрепляет доверие и чувство принадлежности к семье.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конфликты: анализ причин и эффективных механизмов разрешения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причинами конфликтов становятся разногласия во взглядах, нарушение личных границ и неполное понимание ожиданий, что ведёт к напряжённости между членами семьи.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чёткого общения и неразрешённые споры зачастую усиливают эмоциональную дистанцию, ухудшая атмосферу взаимопонимания и поддержки внутри семьи.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разрешения конфликтов необходим конструктивный диалог, активное слушание, поиск компромиссов и уважение индивидуальных особенностей каждого, что способствует укреплению единства.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семейных ценностей: интерпретация примеров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 и честность служат основой доверительных отношений, которые передаются из поколения в поколение как главный жизненный ориентир.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и ответственность закрепляются через семейные традиции и повседневные примеры поведения старших членов семьи.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поддержку семьи в сложные моменты формирует устойчивость и готовность преодолевать трудности сообща.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преемственности ценностей служат семьи Толстых и Сахаровых, где традиции и взгляды передаются и отражаются в жизненном пути потомков.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основа формирования гражданской идентичности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семейные установки ребёнок усваивает патриотизм и социальную ответственность, понимая свою роль в обществе и значимость коллективных ценностей.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общения внутри семьи укрепляет навыки критического мышления и уважительного отношения к законам и справедливости, что отражается на гражданской позиции.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способствует развитию альтруизма и лидерских качеств, формируя желание участвовать в общественной жизни и защищать права своих соседей.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 как символ гармоничной семьи в «Войне и мире»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Ростовы в романе Л.Н. Толстого воплощают идеал сплочённой семьи, где царят любовь, уважение и взаимопомощь. Семейные отношения формируют характер героев и служат опорой в их судьбах.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Карамазовых — отражение сложных человеческих конфликтов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Ф.М. Достоевского семья Карамазовых иллюстрирует тяжёлые противоречия, поиски истины и моральные испытания, раскрывающие глубины человеческой души через семейные взаимодействия.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семьи в классической русской литературе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значение семьи для подростка: уровень тревожности и самооценки
</a:t>
            </a:r>
            <a:endParaRPr lang="en-US" sz="2398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атмосфера в семье способствует развитию у подростка высокой самооценки и уверенности в собственных силах.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снижает тревожность и помогает справляться с внешними стрессовыми факторами и школьными нагрузками.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ритуалы укрепляют чувство принадлежности и стабильности, что помогает формировать эмоциональную устойчивость молодого человека.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поддержки в семье повышает риск депрессии и затрудняет формирование полноценной личности, особенно в подростковом возрасте.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план преодоления семейных кризисов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стратегия разрешения конфликтов и укрепления семьи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Ульяновых — символ трудолюбия и гражданской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Владимира Ленина воплотили идеалы трудолюбия и единства, передавая детям ценности патриотизма и социальной сплочённости, что повлияло на их жизненные цели и общественную деятельность.
</a:t>
            </a:r>
            <a:endParaRPr lang="en-US" sz="881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Рерихи — пример творческого и духовного наследия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Рерихов прославилась творческими достижениями и активным культурным вкладом, традиционно передавая уважение к искусству и духовным ценностям из поколения в поколение.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Многодетная семья Петряевых из Якутии — модель поддержки и волонтёрства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семья Петряевых демонстрирует гармонию, взаимопомощь и активное участие в социально-значимых инициативах, укрепляя семейные узы через совместную деятельность и добрые дела.
</a:t>
            </a:r>
            <a:endParaRPr lang="en-US" sz="88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семьи России и их влияние на укрепление семейных ценностей
</a:t>
            </a:r>
            <a:endParaRPr lang="en-US" sz="2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единству семьи: вызовы XXI 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рабочего времени и удалённая занятость снижают качество и количество времени совместного общения в семье.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технологические различия вызывают конфликт поколений, особенно на фоне быстрого развития цифровых технологий и социальных сетей.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эмоционального отдаления и снижение доверия между членами семьи становятся серьёзными факторами риска для семейной сплочённости.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укрепления семейных связей: практические подходы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проведение досуга способствует развитию доверия и созданию положительных общих воспоминаний, укрепляя эмоциональные связи.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и откровенный диалог помогает вовлечь всех членов семьи в решение проблем и соблюдение взаимных интересов.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семейные советы способствуют выработке общих целей и укреплению чувства ответственности за благополучие всей семьи.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участие в общественных и культурных мероприятиях, включая волонтёрство, усиливает культурную идентичность и социальную сплочённость.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7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фундамент благополучия и личностного роста
</a:t>
            </a:r>
            <a:endParaRPr lang="en-US" sz="2870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семья служит основой гармоничного развития каждого человека и общества в целом. Внимание и забота всех её членов формируют прочный фундамент, на котором строится будущее и счастье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2026-05-08T06:16:42Z</dcterms:created>
  <dcterms:modified xsi:type="dcterms:W3CDTF">2026-05-08T06:16:42Z</dcterms:modified>
</cp:coreProperties>
</file>