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«Мечты и звуки» (1840): поэтический мир М. Ю. Лермонтова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где мечта сталкивается с болью, а исповедь становится поэзией.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сборник оказался важным именно в 1840 году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выхода книги Лермонтов уже был известен и как яркий поэт, и как острый наблюдатель своего времени. На фоне позднего романтизма его лирика звучала особенно напряжённо: в ней чувствовались разочарование, внутренняя свобода и болезненная честность.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композиция книги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 вошли стихотворения 1830-х годов и близкие им по настроению тексты, объединённые не хронологией, а общим эмоциональным строем.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выстроен по внутренней логике переживаний: от мечтательности и любовной исповеди — к разочарованию, одиночеству и размышлению о судьбе.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делает книгу цельной: разные стихотворения читаются как части одного духовного пути лирического героя.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подчёркивает главную особенность Лермонтова: личное чувство у него почти всегда ведёт к философскому выводу о человеке и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1840 году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периода характерно ощущение двойственности: общественная заметность сочеталась с внутренней замкнутостью и конфликтом с окружающей средой. Визуально это можно передать портретом поэта 1840 года или изображением первого издания сборника.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 году Лермонтов был уже известным офицером и автором, чьё имя вызывало и восхищение, и напряжённые споры. Его жизнь соединяла Петербург, свет, военную службу и Кавказ.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герой сборника выглядит цельным в своих стремлениях, но внутренне надломленным в столкновении с миром, который не отвечает его ожиданиям.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сборника: мечта и действительность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книги точно выражает её смысл: поэтическая мечта у Лермонтова не спасает от боли, а делает её ещё острее и заметнее.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в этих стихах не уничтожает реальность, а вступает с ней в жёсткое противоречие, из которого рождается напряжённый лирический тон.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лирики сборника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звучат чаще и образуют общий эмоциональный фон книги.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одиночество и разочарование; остальные мотивы поддерживают ощущение внутреннего конфликта и краткой, неустойчивой гармонии.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сборника «Мечты и звуки» (1840); мотивы выделены по повторяемости и смысловой значимости.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00" y="3337906"/>
            <a:ext cx="3082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свободе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принимает духовной несвободы и ищет пространство, где можно быть самим собой. Это делает его образ особенно близким романтической традиции.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достоинство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Лермонтова сохраняет гордость даже тогда, когда чувствует себя одиноким и непонятым. Его достоинство строится не на успехе, а на нравственной высоте.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мыслитель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только переживает, но и осмысляет пережитое. Поэтому личная драма в сборнике часто превращается в размышление о судьбе человека и поэта.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чувствительность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остро переживает любовь, утрату, надежду и разочарование. Чувство у Лермонтова всегда глубокое, напряжённое и почти никогда не бывает поверхностным.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её драматизм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стихах сборника редко изображается как спокойное или счастливое чувство: чаще она связана с разлукой, сомнением и невозможностью взаимности.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звучит надежда, в стихотворениях сохраняется ощущение утраты: чувство не завершает конфликт, а лишь делает его более личным и болезненным.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любовь как испытание, в котором особенно ясно раскрываются верность, гордость, уязвимость и способность человека к глубокому переживанию.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состояния души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Лермонтова никогда не существует только сам по себе: он становится способом показать движение мысли и чувства лирического героя.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строятся на контрастах: тишина соседствует с напряжением, свет — с мраком, покой — с тревожным движением.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море, буря, небо, ночь и звёзды часто передают одиночество, тревогу, внутренний подъём или краткое чувство освобождения.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пейзаж в сборнике воспринимается как продолжение человеческой души, а не как нейтральное описание окружающего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оппозиции в сборнике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строится на устойчивых противопоставлениях, которые усиливают его эмоциональное напряжение и помогают понять логику лирических переживаний.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образуют смысловой каркас книги: именно они создают её тревожную, напряжённую интонацию и ощущение неразрешённого конфликта.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сборника «Мечты и звуки» (1840)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и звукопись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строит стихотворение так, чтобы его звучание передавало чувство: ритм, паузы и повторы создают впечатление живой внутренней речи.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резкие интонационные переломы усиливают напряжение, а звуковые повторы помогают услышать тревогу, сомнение и скрытый протест лирического героя.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лексики и образов делают речь особенно выразительной: рядом оказываются свет и мрак, движение и остановка, надежда и утрата.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у Лермонтова не украшение, а способ мышления: звук, ритм и интонация вместе превращают личное переживание в исповедь.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образный мир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пространство свободы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Лермонтова часто воспринимается как место, где человек на мгновение освобождается от повседневной тесноты. Горные вершины, перевалы и открытое небо создают ощущение высоты, силы и внутренней независимости. Именно такой пейзаж легко представить в визуальном ряду.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сквозь пространство и судьбу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дорога в лермонтовской лирике никогда не выглядит просто маршрутом. Она напоминает путь, на котором человек одновременно движется вперёд и размышляет о себе, своих потерях и границах свободы. Поэтому образ пути звучит почти как философская сцена.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очищает и тревожит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пейзаж у Лермонтова соединяет красоту и напряжение: облака, ветер, скалы и даль не только восхищают, но и пробуждают тревожную мысль. В этом мире есть простор, но нет окончательного покоя, и именно это делает его романтическим.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лермонтовский конфликт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многих стихотворений сборника: от мечты к философскому выводу о человеке и поэте.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романтической традицией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продолжает романтическую линию сильной личности, для которой внутренний мир важнее внешнего успеха и которая остро переживает своё отличие от других.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у романтиков, у Лермонтова природа, ночь, буря и даль становятся не фоном, а языком чувств, помогающим показать напряжение между идеалом и жизнью.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поэт усложняет традицию: его герой не только возвышен, как в романтическом каноне, но и устал, уязвим, сомневается в себе и яснее видит пределы мечты.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тональность стихотворений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чувства у Лермонтова редко существуют в чистом виде: они часто переходят одно в другое в пределах одного 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тревога и печаль, а протест усиливает драматизм там, где герой сталкивается с несвободой и судьбой.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текстов сборника «Мечты и звуки» (1840)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впечатление производила серьёзность интонации. Для литературной среды 1840-х годов это означало не просто лирическую исповедь, а новый масштаб поэтического высказывания.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сборник привлёк внимание современников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 критики заметили в книге редкое сочетание сильного чувства и сдержанной формы: Лермонтов говорит о глубоком переживании без лишней риторики.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выделялся психологической точностью: в нём личная боль, размышление о судьбе и чувство несвободы звучат как единый, внутренне цельный голос.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сборника для русской литературы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«Мечты и звуки» укрепили представление о лирике как о месте, где раскрывается не внешний сюжет, а внутренняя драма личности.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сделал пейзаж символическим: природа в его стихах начала передавать не только красоту мира, но и состояние человеческой души.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повлияла на развитие психологической исповедальности: позднейшая поэзия чаще обращалась к самоанализу, сомнению и скрытому конфликту героя с самим собой.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как одинокого, мыслящего и неустроенного человека стал после этого сборника особенно значимым для русской поэтической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и ведущие 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группы текстов объединяются общим лирическим мироощущением.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различаются, но все тексты соединены ощущением одиночества, внутреннего напряжения и недостижимости гармонии.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«Мечты и звуки», 1840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показывает, что сборник появился на рубеже зрелого периода поэта и сразу обозначил его особую интонацию.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издания, когда книга закрепила зрелый лирический голос Лермонтова.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«Мечты и звуки», 1840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«Мечты и звуки»: книга внутренней правды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Лермонтова стал важной вехой русской лирики: в нём романтический идеал, психологическая глубина и философская тревога соединились в цельный и узнаваемый поэтический мир.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2026-05-23T13:16:43Z</dcterms:created>
  <dcterms:modified xsi:type="dcterms:W3CDTF">2026-05-23T13:16:43Z</dcterms:modified>
</cp:coreProperties>
</file>