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тропарь «Рождество Твое, Христе Боже наш…»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песнопение о рождении Христа, наполненное светом, радостью и чудом.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песня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— это небольшое церковное песнопение, которое сразу помогает понять главное в празднике. Рождественский тропарь звучит на Рождество Христово, в храме, на концертах и на школьных занятиях.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Событие, о котором поется в тропаре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о рождении Иисуса Христа в Вифлееме. Это главное событие Рождества, вокруг которого строится вся рождественская история.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евангельском рассказе есть ночь, пещера или яс­ли, пастухи, ангелы и яркая звезда. Эти детали делают событие живым и легко запоминающимся.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младшие школьники быстро понимают этот сюжет, потому что в нем есть знакомые образы и ясная, добрая история о чуде.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песнопения сразу называет праздник: «Рождество Твое, Христе Боже наш…». Слова звучат торжественно и немного удивленно, словно человек встречает большое чудо.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легко запоминается и часто повторяется в праздничные дни. Поэтому тропарь узнают по первым словам и по особому, светлому настроению.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тропаря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15380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 разума» в тропаре помогает увидеть не только праздник, но и добрый путь. Этот образ говорит о правде, ясной мысли и хорошем выборе.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свет связан с тем, что человек учится понимать мир и отличать добро от зла. Рождество напоминает: знание должно помогать становиться лучше.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звучит образ света, он словно показывает дорогу. Он помогает помнить, что надежда и добрые поступки не теряются даже в темноте.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света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января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православной традиции отмечают Рождество Христово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 православной традиции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особенно ясно слышится история о звезде, которая ведет людей к Младенцу Христу.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Мудрецы, которые не свернули с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Волхвы — это мудрецы с Востока, которые увидели знак на небе и отправились в путь. Дорога была долгой, но они не испугались трудностей и продолжили искать Младенца Христа. В этом образе слышится вера, терпение и удивление перед чудом.
</a:t>
            </a:r>
            <a:endParaRPr lang="en-US" sz="82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для Новорожденного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Евангелии волхвы приносят Христу золото, ладан и смирну. Эти дары показывают уважение и радость встречи с Царем. Для детей эта история напоминает, что подарок важен не только сам по себе, но и тем, с каким сердцем его дарят.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истине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тропаре волхвы становятся примером людей, которые ищут правду и не боятся идти за светом. Их путь помогает понять, что доброе дело требует внимания, терпения и верности. А наградой становится встреча с чудом и миром.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волхвы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приносит людям добрую весть: в мир приходит Спаситель. Поэтому праздник связан не только с подарками, но и с благодарностью и надеждой.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Рождество — радостный праздник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и школах появляются елка, звезда, вертеп и красивые украшения. Они помогают почувствовать, что наступает особое, очень теплое время.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традиция делает этот день светлым и мирным. В ней радость звучит спокойно, без спешки, как добрый колокольчик зимним утром.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Рождество — это еще и время семейного внимания, добрых слов и совместного праздника. Именно так радость становится настоящей и запоминающейся.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тропаре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рождественского тропаря показывает, как одно событие становится радостной вестью для всех.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готовит к празднику и настраивает на спокойное, светлое настроение. Его слова сразу помогают понять, что начинается особое рождественское время.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обычно поют неторопливо и торжественно. Хор помогает каждому хорошо услышать слова и почувствовать их праздничную красоту.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мелодия остается в памяти и легко запоминается. Поэтому тропарь хочется тихо напевать и в храме, и дома, и на школьном празднике.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это песнопение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передает тропарь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звучит как тихое удивление перед чудом. В нем чувствуется не шумная радость, а светлое восхищение тем, что в мир пришел Спаситель.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песнопении слышится благодарность за добро и мир. Оно помогает остановиться, подумать и почувствовать, что праздник бывает не только веселым, но и глубоким.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тропарь особенно понятен, потому что говорит спокойно и красиво. Он не кричит о счастье, а мягко приглашает к нему сердцем.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 церковном календаре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Рождеству Христову предшествует Рождественский пост. Он помогает людям готовиться к празднику с молитвой, добрыми делами и внимательным сердцем.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Рождества наступают Святки — дни особой радости. В это время тропарь звучит как праздничный знак, который напоминает о главном событии всего рождественского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Вифлеемская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помогает увидеть дорогу к чуду. Она словно говорит: в темноте всегда можно найти свет, если идти внимательно и с надеждой.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Младенец в яслях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показывает, что Бог приходит к людям не с громом, а с любовью. Младенец в яслях делает историю близкой и понятной даже ребенку.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волхвов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Мудрецы с Востока долго шли к Христу и не свернули. Их путь напоминает, что добро требует терпения, а истина стоит поиска.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волхвов показывает уважение к святыне и радость встречи. В этих простых образах скрыт большой смысл, который легко запомнить и обсудить.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тексте простые, но важные образы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песнопение короткое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легче выучить и повторить без труда. Поэтому тропарь быстро запоминается и остается в памяти надолго, как знакомая праздничная мелодия.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сразу называет главное событие и не отвлекает лишними словами. Несколько строк передают и смысл праздника, и его торжественное настроение.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удобен для службы, школьного выступления и семейного чтения. Тропарь звучит ясно, красиво и помогает всем петь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символы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Вифлеемская звезда, ясли и пещера помогают представить место рождения Христа. Эти образы делают евангельскую историю зримо́й, почти как маленькую праздничную сцену.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Пастухи, ангелы и дары волхвов дополняют эту картину. Вместе они создают яркий рождественский образ, который детям легко узнать, нарисовать и запомнить.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опирается на евангельский рассказ о рождении Иисуса Христа. Он не пересказывает все подробно, а выбирает самые важные и радостные детали.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Евангелии от Матфея рассказывается о звезде и о мудрецах с Востока. Именно они пришли поклониться Младенцу и принесли Ему дары.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Евангелии от Луки говорится о пастухах и о вифлеемской ночи. Эти образы помогают почувствовать тишину, ожидание и удивление первого Рождества.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соединяет эти евангельские события в короткую и понятную молитву. Поэтому оно звучит как сжатая, но очень яркая рождественская история.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тропаря с Библией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смысл тропаря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знакомые образы с рождественской историей и праздничным настроением.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учит замечать добро и отвечать на него благодарным сердцем. Он напоминает, что праздник начинается не с шума, а с внутренней радости.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песнопении звучит добрый взгляд на людей. Оно побуждает быть внимательнее к близким, делиться теплом и делать хорошие дела без лишнего напоминания.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святыне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помогает почувствовать, что Рождество — не просто красивый день, а святое событие. К нему относятся с тишиной, почтением и вниманием.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говорит о свете, который приходит в мир вместе с Христом. Этот свет помогает не унывать и выбирать добрый путь даже в трудный день.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рождественский тропарь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тропарь часто поют вместе, и это объединяет детей и взрослых. Он создает теплую атмосферу, в которой хочется говорить добрые слова и улыбаться.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празднике тропарь помогает почувствовать общий смысл Рождества. Когда его поют вместе, даже самый серьезный ученик немного светлеет — почти как маленькая звезда.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 семье и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— свет, который ведет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Тропарь «Рождество Твое, Христе Боже наш…» соединяет молитву, историю и радость. Он напоминает: Рождество приносит людям надежду, мир и добрый путь.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2026-05-24T20:26:13Z</dcterms:created>
  <dcterms:modified xsi:type="dcterms:W3CDTF">2026-05-24T20:26:13Z</dcterms:modified>
</cp:coreProperties>
</file>