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840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Diary Entry: личная запись как жанр и учебное умение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запись, где факт, чувство и мысль соединяются в одном тексте.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458400" y="378900"/>
            <a:ext cx="60855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десятикласснику учить diary entry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жанр развивает умение писать связно, точно передавать эмоции и естественно использовать прошедшие времена, связки и лексику повседневного опыта в английском языке, не теряя личного тона и ясности изложения.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71319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diary entry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5100" y="1314501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ведётся от первого лица и описывает собственный опыт автора. Такая форма делает запись субъективной, искренней и тесно связанной с конкретным переживанием или событием.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2404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привязка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diary entry обычно есть дата, указание на день недели, время суток или краткая отсылка к моменту события. Это помогает сразу понять, когда происходило описанное.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736000" y="1314501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и оценка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соединяет события и личное отношение к ним: автор не только сообщает, что случилось, но и показывает, как это повлияло на его настроение, мысли и решение.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3736000" y="3122404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тексте часто встречаются today, yesterday, I felt, I was surprised, it was amazing, to my relief, at first, in the end — они задают естественный дневниковый тон.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391532"/>
            <a:ext cx="3887700" cy="215538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diary entry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запись строится как небольшая личная история: от даты и контекста к эмоциям и выводу.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Удачная запись сочетает конкретное событие, личную эмоцию и короткое осмысление пережитого.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нормы письменной речи и особенности жанра diary entry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9525" y="12278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дневниковой страницы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268145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и абзацы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 дневника обычно начинается с даты и делится на короткие абзацы. Такая композиция делает запись похожей на личную заметку, а не на официальный текст.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30211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дневниковой записи заметна естественная, почти разговорная манера. Автор пишет свободно, без лишней торжественности, словно обращается прежде всего к самому себе.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333614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оформления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Тетрадь, ручка, закладки, подчёркивания, наклейки и небольшие рисунки визуально подчёркивают приватность жанра. Они создают ощущение личного пространства и эмоциональной близости текста.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4370148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пометы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 странице появляются указания на место, погоду или время суток. Такие детали быстро погружают читателя в ситуацию и помогают почувствовать атмосферу момента.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84786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особенности diary entry на английском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03000" y="1123100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конструкции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дневниковой записи предпочтительны ясные и естественные предложения. Сложная книжная синтаксическая организация здесь не нужна: важнее живой, понятный и связный рассказ о событии.
</a:t>
            </a:r>
            <a:endParaRPr lang="en-US" sz="1307" dirty="0"/>
          </a:p>
        </p:txBody>
      </p:sp>
      <p:sp>
        <p:nvSpPr>
          <p:cNvPr id="11" name="Text 3"/>
          <p:cNvSpPr txBox="1"/>
          <p:nvPr/>
        </p:nvSpPr>
        <p:spPr>
          <a:xfrm>
            <a:off x="703000" y="2485925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Прошедшие времена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Past Simple и Past Continuous, а при необходимости — Present Perfect. Эти формы помогают точно передать последовательность действий, фон события и его результат.
</a:t>
            </a:r>
            <a:endParaRPr lang="en-US" sz="1374" dirty="0"/>
          </a:p>
        </p:txBody>
      </p:sp>
      <p:sp>
        <p:nvSpPr>
          <p:cNvPr id="12" name="Text 4"/>
          <p:cNvSpPr txBox="1"/>
          <p:nvPr/>
        </p:nvSpPr>
        <p:spPr>
          <a:xfrm>
            <a:off x="703000" y="3848750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и переходы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Логическую связь обеспечивают because, so, but, then, after that, finally. Они делают текст последовательным и помогают читателю легко проследить ход пережитого дня.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054075" y="1123100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окраска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diary entry уместны I’m, I’ve, I didn’t, восклицания и риторические вопросы. Лексика feelings — excited, nervous, disappointed, relieved, proud, exhausted — усиливает личный тон.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054075" y="2485925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абзацы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абзац обычно посвящён одному смысловому фрагменту: событию, реакции или выводу. Такой формат помогает избежать перегрузки и делает запись выразительной и удобной для чтения.
</a:t>
            </a:r>
            <a:endParaRPr lang="en-US" sz="130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diary entry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 из события получается связная личная запись.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66417"/>
            <a:ext cx="309900" cy="275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39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694" y="1155650"/>
            <a:ext cx="297000" cy="29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Diary entry, letter и essay: основные различия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Diary entry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личная запись без внешнего адресата. Текст свободнее по композиции, короче по объёму и сильнее опирается на субъективное восприятие события и внутренний отклик автора.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779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Letter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обращено к конкретному человеку и требует приветствия, обращения и прощальной формулы. Его тон и структура зависят от отношений между адресантом и адресатом.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722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Essay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Эссе строится как более публичное высказывание с аргументами, логикой и выводом. В нём важны доказательства и последовательность, а не личная спонтанность дневника.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чаще всего появляются в diary entry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школьные и личные темы доминируют; именно они чаще всего становятся основой коротких записей в 10 классе.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темы школы и эмоций: они помогают учащимся писать о реальном опыте и естественно использовать лексику переживаний.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тем школьных diary entries; иллюстративная схема для учебной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 как способ саморефлексии и развития письменной речи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60780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Осмысление опыта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 дневнике помогает не просто описать событие, а понять его значение. Автор замечает причины, последствия и собственную реакцию, превращая впечатление в осмысленный опыт.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60780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diary entries расширяют vocabulary range и улучшают grammatical accuracy. Постепенно ученик точнее выбирает глаголы, связки и оценочные слова, делая текст более выразительным.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48508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связности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учит строить coherent paragraphs: от события к эмоции, затем к объяснению и выводу. Это полезно для любых письменных заданий на английском языке.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48508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Diary entry даёт возможность формировать собственный стиль и уверенно выражать позицию. В 10 классе это особенно важно, потому что письменная речь становится более самостоятельной и зрелой.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723" y="1638300"/>
            <a:ext cx="1326555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Дневник, ставший историей
</a:t>
            </a:r>
            <a:pPr algn="ctr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Diary of Anne Frank — не просто личные записи, а документ эпохи, в котором слышен голос подростка, переживающего войну. Сегодня этот текст читают как свидетельство памяти, человеческого достоинства и силы слова, способного пережить время.
</a:t>
            </a:r>
            <a:endParaRPr lang="en-US" sz="1189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как литературная форма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англоязычной традиции дневник часто становится формой autobiographical writing: автор фиксирует впечатления, поездки, внутренние сомнения и важные решения. Такие тексты ценны тем, что соединяют частную жизнь и наблюдение за миром.
</a:t>
            </a:r>
            <a:endParaRPr lang="en-US" sz="118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Бумажный след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Рукописные страницы дневника сохраняют интонацию момента: поправки, даты, короткие фразы, пометы на полях. Именно поэтому дневник воспринимается и как личный архив, и как культурный источник, позволяющий увидеть человека без внешней маски.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дневники на английском языке и их культурная ценность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5780" y="1151850"/>
            <a:ext cx="3579640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дневниковых записей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diary entry отличаются задачей, адресатом и степенью личной откровенности, но все сохраняют индивидуальную перспективу автора.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жанрах сохраняется личный взгляд, но назначение записи определяет объём, тон и уровень откровенности.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письменной речи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71319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Diary entry в литературе и кинематографе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5100" y="1314501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подлинности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Дневниковая форма сразу создаёт ощущение, что читатель видит не выдуманный рассказ, а живой внутренний голос героя. Из-за этого события воспринимаются более близко и убедительно.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2404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diary entry легко показать разрыв между тем, что происходит снаружи, и тем, что человек чувствует внутри. Такой приём особенно важен в психологических сюжетах.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736000" y="1314501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мотивы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 помогает раскрыть страхи, надежды и сомнения персонажа без прямых объяснений автора. Читатель сам замечает, что стоит за поступками и паузами в тексте.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3736000" y="3122404"/>
            <a:ext cx="2807700" cy="14590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подростковой литературе и кино дневниковая запись подчёркивает личный, иногда очень резкий взгляд на мир. Она делает героя убедительным, потому что передаёт его собственный способ думать.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события к полноценной записи на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школьной diary entry: от факта к личному осмыслению.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84786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diary entry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03000" y="1123100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общий пересказ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теряет ценность, если автор просто перечисляет события дня без конкретных деталей. Нужны точные действия, места, люди и короткие наблюдения, иначе текст выглядит пустым и случайным.
</a:t>
            </a:r>
            <a:endParaRPr lang="en-US" sz="1307" dirty="0"/>
          </a:p>
        </p:txBody>
      </p:sp>
      <p:sp>
        <p:nvSpPr>
          <p:cNvPr id="11" name="Text 3"/>
          <p:cNvSpPr txBox="1"/>
          <p:nvPr/>
        </p:nvSpPr>
        <p:spPr>
          <a:xfrm>
            <a:off x="703000" y="2485925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Неестественно формальный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Diary entry не должна звучать как официальный отчёт или эссе. Слишком книжный стиль разрушает ощущение личной записи, поэтому лучше выбирать простой, живой и естественный английский.
</a:t>
            </a:r>
            <a:endParaRPr lang="en-US" sz="1307" dirty="0"/>
          </a:p>
        </p:txBody>
      </p:sp>
      <p:sp>
        <p:nvSpPr>
          <p:cNvPr id="12" name="Text 4"/>
          <p:cNvSpPr txBox="1"/>
          <p:nvPr/>
        </p:nvSpPr>
        <p:spPr>
          <a:xfrm>
            <a:off x="703000" y="3848750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 временами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смешение времён без причины и путаница между Past Simple и Past Continuous. В дневнике важно последовательно показывать, что уже произошло, а что длилось в момент события.
</a:t>
            </a:r>
            <a:endParaRPr lang="en-US" sz="1307" dirty="0"/>
          </a:p>
        </p:txBody>
      </p:sp>
      <p:sp>
        <p:nvSpPr>
          <p:cNvPr id="13" name="Text 5"/>
          <p:cNvSpPr txBox="1"/>
          <p:nvPr/>
        </p:nvSpPr>
        <p:spPr>
          <a:xfrm>
            <a:off x="4054075" y="1123100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связность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предложения не соединены словами then, because, but, after that, текст распадается на фрагменты. Логические связки помогают читателю понять ход событий и развитие эмоций.
</a:t>
            </a:r>
            <a:endParaRPr lang="en-US" sz="1386" dirty="0"/>
          </a:p>
        </p:txBody>
      </p:sp>
      <p:sp>
        <p:nvSpPr>
          <p:cNvPr id="14" name="Text 6"/>
          <p:cNvSpPr txBox="1"/>
          <p:nvPr/>
        </p:nvSpPr>
        <p:spPr>
          <a:xfrm>
            <a:off x="4054075" y="2485925"/>
            <a:ext cx="28125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перевод с русского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Буквальный перенос русских оборотов часто делает текст неестественным. Лучше мыслить сразу по-английски, выбирать точные глаголы и избегать длинных конструкций, которые звучат тяжело и неубедительно.
</a:t>
            </a:r>
            <a:endParaRPr lang="en-US" sz="130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diary entry выразительной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запись не перегружена редкими словами: она строится на ясных деталях, точных глаголах и живой эмоциональной реакции, которую легко почувствовать.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и эмоции дают наибольший эффект, а связки и рефлексия делают текст цельным и запоминающимся.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критерии письменной речи; обобщение жанровых признаков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0436" y="1226625"/>
            <a:ext cx="3082478" cy="305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Diary entry в цифровую эпоху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268145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форматы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дневниковые записи часто хранятся в заметках смартфона, закрытых блогах и приложениях для личных заметок. Формат стал удобнее, но сохранил главную задачу — фиксировать личный опыт.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30211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доступ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дневник легко редактировать, искать по датам и дополнять фото, аудио или ссылками. Это помогает быстрее возвращаться к событиям и видеть их в более широком контексте.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333614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приватности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Онлайн-запись требует осторожности: даже закрытый доступ не гарантирует полной безопасности. Поэтому личный дневник в цифровой среде особенно зависит от настроек конфиденциальности.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4370148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поверхностности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запись создаётся слишком быстро, теряется вдумчивость, характерная для традиционного дневника. Цифровой формат удобен, но важно не заменить размышление автоматическим фиксированием фактов.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644" y="3056615"/>
            <a:ext cx="309900" cy="247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57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5744" y="3032075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diary entry для школьной учёбы и личного развития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грамотность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diary entries помогают лучше контролировать грамматику, орфографию и порядок мыслей. Постепенно ученик пишет точнее и увереннее, потому что учится замечать собственные ошибки.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 времена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удобно использовать для закрепления слов по темам feelings, school life, relationships, achievements and challenges. Особенно хорошо тренируются Past Simple, Past Continuous и связные переходы между событиями.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Самоанализ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Дневниковая запись учит не только описывать событие, но и объяснять его значение для себя. Это развивает способность понимать причины поступков и собственные эмоциональные реакции.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Собственный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Diary entry помогает школьнику формировать индивидуальный стиль письма на английском языке. В коротком личном тексте легче научиться говорить от первого лица ясно, естественно и убедительно.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385814"/>
            <a:ext cx="3887700" cy="21668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хорошей diary entry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diary entry строится на сочетании содержания, языка и формы: запись должна быть личной, связной и достаточно краткой.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Лучшая запись показывает не только факт, но и личный отклик; именно это делает текст живым и убедительным.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writing rubric and genre standards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Diary entry как навык, который остаётся с человеком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Diary entry ценна тем, что учит точно описывать событие, честно передавать эмоции и делать выводы. Для школьника это не только упражнение, но и способ развивать английскую письменную речь.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2026-05-31T13:46:10Z</dcterms:created>
  <dcterms:modified xsi:type="dcterms:W3CDTF">2026-05-31T13:46:10Z</dcterms:modified>
</cp:coreProperties>
</file>