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 площади страна мира, известная природой и высоким уровнем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государство Северной Америки с огромной территорией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занимает северную часть континента, омывается тремя океанами и граничит только с США. Это страна огромных расстояний, 10 провинций, 3 территорий и более 40 миллионов жителей.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на карте Северной Америки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 символы Канады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 — конституционная монархия и парламентская демократия. Формальным главой государства остаётся британский монарх, а реальная власть сосредоточена в парламенте и у премьер-министра.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официально используются английский и французский языки. Такое двуязычие особенно заметно в Квебеке, где французский язык играет важную роль в повседневной жизни и образовании.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флаг легко узнать по красно-белым цветам и кленовому листу в центре. Он стал одним из самых узнаваемых национальных символов страны во всём мире.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Канады — O Canada. Его исполняют на официальных церемониях, спортивных событиях и государственных праздниках, подчёркивая единство и национальную гордость страны.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Канады: леса, озёра и горы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воды и 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известна огромными запасами пресной воды и тысячами озёр, которые можно увидеть даже на обычной карте. Большую часть северных и центральных районов покрывают хвойные леса, создавая впечатляющие природные пространства. Именно поэтому природа здесь кажется особенно просторной и разнообразной.
</a:t>
            </a:r>
            <a:endParaRPr lang="en-US" sz="941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тундры до горных хребтов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простираются тундра и суровые холодные ландшафты, а на западе поднимаются Канадские Скалистые горы. Такие контрасты делают природу Канады очень разной в пределах одной страны. Здесь можно увидеть и ледники, и густые леса, и высокие перевалы.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природные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объектов — Ниагарский водопад, национальные парки Банф и Джаспер. Эти места привлекают туристов не только красотой, но и возможностью увидеть дикую природу в её естественной среде. Для Канады они стали настоящими природными символами.
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в более тёплой южной части страны и связаны транспортом с США.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крупнейшими городами показывает сильную урбанизацию: население концентрируется в нескольких агломерациях.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для городских агломераций по данным Statistics Canada; значения округлены, актуально на 2020-е годы.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 по численности населения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сильно отличаются канадские регионы по статусу, столицам и природным условиям.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территории различаются не только по статусу, но и по языку, численности населения и природным условиям.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Канады; официальные сведения провинций и территорий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территории Канады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европейцев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землях современной Канады жили инуиты, метисы и многочисленные народы первых наций. Их культуры были тесно связаны с природой, охотой, рыболовством и сезонными перемещениями.
</a:t>
            </a:r>
            <a:endParaRPr lang="en-US" sz="1048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территории Северной Америки соперничали Франция и Великобритания. Их колонии постепенно расширялись, а влияние европейцев всё сильнее меняло жизнь местного населения.
</a:t>
            </a:r>
            <a:endParaRPr lang="en-US" sz="1048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создан Доминион Канада. Первые провинции объединились в единое государство, получив основу для дальнейшего развития в составе Британской империи.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федерации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 стране присоединились новые провинции и территории. Канада стала современной федерацией с собственным парламентом, премьер-министром и широкой региональной автономией.
</a:t>
            </a:r>
            <a:endParaRPr lang="en-US" sz="1021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формирования Канады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сформировалась современная Канада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первых народов и колоний к современной федерации.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Канады: сочетание традиций и современности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культура выросла из британских и французских традиций, а также из наследия коренных народов. Позже её обогатили обычаи многочисленных иммигрантских сообществ.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занимает особое место в жизни канадцев и часто воспринимается как часть национального характера. В некоторых регионах важную роль также играет лакросс — вид спорта с давней историей.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широко отмечают День Канады, проводят зимние карнавалы, музыкальные фестивали и киномероприятия. Такие события помогают увидеть, как традиции соседствуют с современным городским образом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современные здания стоят рядом с музеями, историческими кварталами и памятниками старой архитектуры. Это хорошо показывает, как Канада сохраняет прошлое и одновременно развивается.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часто можно услышать несколько языков даже в одном городе, особенно в крупных многонациональных центрах.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сочетание двуязычия и высокой иммиграционной открытости, что делает страну очень разнообразной.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Statistics Canada; доли округлены, актуально по переписи и последним оценкам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национальный состав населения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Канады: ресурсы, промышленность и торговля
</a:t>
            </a:r>
            <a:endParaRPr lang="en-US" sz="2318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располагает крупными запасами нефти, природного газа, леса, никеля и урана. Именно природные ресурсы долгое время были основой экономического роста и остаются важной частью экспорта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добычи сырья, в Канаде развиты автомобилестроение, авиация и производство оборудования. Эти отрасли работают рядом с современными научными центрами и создают высокотехнологичные рабочие места.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выращивают пшеницу, рапс и другие культуры, а также развивают животноводство. Сельское хозяйство особенно важно для прерий, где большие площади удобны для механизированного земледелия.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США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торговым партнёром Канады остаются США: через общую границу проходит огромный поток товаров, топлива и промышленной продукции. Такая связь делает экономику страны тесно встроенной в рынок Северной Америки.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946" y="1661225"/>
            <a:ext cx="4015607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отрасли особенно важны для страны и как они связаны с её ресурсами и технологиями.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сразу на несколько направлений: ресурсы дают сырьё, а промышленность и услуги превращают его в товары и сервисы высокого уровня.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хозяйстве Канады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Канады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Канады и охрана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Канады живут белые медведи, карибу и лисицы, приспособленные к холоду. Эти животные зависят от устойчивых экосистем тундры и морского льда.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хвойных лесах можно встретить гризли, лосей и бобров. Многие из этих животных стали хорошо известны благодаря тому, что связаны с лесами, реками и озёрами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занимает особое место в культуре Канады. Его образ часто используют как символ трудолюбия, связи с природой и бережного отношения к водным и лесным ресурсам.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богатый животный мир, в Канаде создана большая сеть национальных парков, заповедников и охраняемых территорий. Они помогают защищать редкие виды и природные ландшафты.
</a:t>
            </a:r>
            <a:endParaRPr lang="en-US" sz="10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сильно меняется от побережья к внутренним районам. На него влияют океаны, широта и открытые равнины, через которые легко проходят холодные воздушные массы.
</a:t>
            </a:r>
            <a:endParaRPr lang="en-US" sz="111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заметно мягче на западе и значительно суровее в глубине страны и на севере; летом различия уменьшаются, но север остаётся прохладнее.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регионов Канады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Канады и его различия по районам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спорт и повседневная жизнь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дети учатся в государственных школах, а после этого многие продолжают образование в колледжах и университетах. Система ценится за доступность, качество и связь с практическими навыками.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и лакросс считаются особенно важными для канадцев. Спортивные матчи собирают семьи и соседей, а занятия спортом помогают детям расти активными и работать в команде.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ценят вежливость, спокойный тон общения и уважение к личному пространству. Эти правила помогают людям разных культур жить рядом и чувствовать себя комфортно.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удобно пользоваться общественным транспортом, а в свободное время многие выбирают прогулки, катание на коньках, походы и поездки на природу. Это важная часть канадского образа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между удалёнными районами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площади страны транспорт должен связывать не только крупные города, но и маленькие поселения. Поэтому особое значение имеют надёжные дороги, поезда и региональные авиарейсы.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линии помогают перевозить пассажиров и грузы между западом и востоком страны. Они особенно важны для перемещения сырья, продовольствия и промышленных товаров на большие расстояния.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северных районах самолёт остаётся самым быстрым и иногда единственным удобным способом добраться до нужного места. Зимой дополнительно используют временные ледовые дороги.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развиты метро, автобусы и пригородные поезда. Такая система облегчает жизнь там, где живёт больше всего людей, и делает передвижение более удобным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 туристические объекты Канады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Ниагара, которую нельзя забыть
</a:t>
            </a:r>
            <a:pPr algn="l" indent="0" marL="0">
              <a:lnSpc>
                <a:spcPct val="130039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привлекает туристов мощным потоком воды и громким шумом, который слышен издалека. Рядом работают смотровые площадки, прогулочные маршруты и экскурсии на катерах, позволяющие увидеть водопад очень близко.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дикая природа
</a:t>
            </a:r>
            <a:pPr algn="l" indent="0" marL="0">
              <a:lnSpc>
                <a:spcPct val="130039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Скалистые горы известны острыми вершинами, ледниками и бирюзовыми озёрами. В национальных парках Банф и Джаспер можно увидеть тропы для пеших прогулок, диких животных и живописные горные долины.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городских кварталов
</a:t>
            </a:r>
            <a:pPr algn="l" indent="0" marL="0">
              <a:lnSpc>
                <a:spcPct val="130039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Квебек и башня CN Tower показывают две разные стороны страны: историческую и современную. Узкие улицы, крепостные стены и старинные дома соседствуют с высокой обзорной башней и городскими огнями.
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развитую социальную систему, природные ресурсы и комфортные условия для жизни. Эти качества особенно заметны в крупных городах и североамериканском масштабе страны.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в нескольких сферах подтверждают, что Канада сильна не только экономикой, но и качеством среды, образования и общественной стабильности.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международных сравнительных показателей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 международных показателях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 Канаде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охватывает эта страна, что отражает её огромную протяжённость с востока на запад.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показывает, насколько велика Канада: в одной стране одновременно живут люди с разным местным временем и разным ритмом повседневной жизни.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объединяет огромную территорию, богатую природу, два официальных языка и много культур. Её сила — в сочетании ресурсов, высокого уровня жизни и уважения к окружающему миру.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большая страна с сильным характером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2026-06-02T18:40:07Z</dcterms:created>
  <dcterms:modified xsi:type="dcterms:W3CDTF">2026-06-02T18:40:07Z</dcterms:modified>
</cp:coreProperties>
</file>