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пищеварительной системы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ключевой процесс превращения пищи в энергию и вещества для жизни.
</a:t>
            </a:r>
            <a:endParaRPr lang="en-US" sz="40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появилась более 500 миллионов лет назад и обеспечивает преобразование пищи в питательные вещества, необходимые для жизнедеятельности человека, объединяя ряд органов с разными функциями.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из глубины эволюции к современному человеку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ротовую полость, глотку, пищевод, желудок, тонкую и толстую кишки, а также прямую кишку, каждый с уникальной морфологией и ролью в процессе переваривания.
</a:t>
            </a:r>
            <a:endParaRPr lang="en-US" sz="158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пищеварительной системы человека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пищеварения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поджелудочная железа и желчный пузырь действуют как вспомогательные органы, способствуя выработке ферментов и желчи для эффективного расщепления пищи и всасывания веществ.
</a:t>
            </a:r>
            <a:endParaRPr lang="en-US" sz="1559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 и их функции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зубы измельчают пищу, а слюна с ферментом амилазой начинает расщеплять крахмал, обеспечивая химическую обработку с первых минут приёма пищи.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формирует пищевой комок, облегчая его подвижность и продвижение к глотке, где активируется рефлекс глотания для дальнейшего транспорта.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служит переходным каналом, направляя пищу из ротовой полости в пищевод, предотвращая попадание в дыхательные пути благодаря слаженной работе мышц.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глотка: первый этап пищеварения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в пищеводе перемещается благодаря перистальтическим сокращениям гладкой мускулатуры, обеспечивая быстрое продвижение пищи.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и процессы глотания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прохождения пищи по пищеводу составляет 5–8 секунд, что обеспечивает оперативную передачу содержимого в желудок.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глотания происходит автоматически и координируется нервными центрами, предотвращая обратный ток и обеспечивая безопасность пищеварения.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пищевода защищает его стенки и снижает трение, облегчая скольжение пищи вниз по пищеварительному тракту.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строение желудка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вмещает до 1,5 литров пищи, его мышцы интенсивно сокращаются, перемешивая содержимое и способствуя образованию химуса. Это оптимизирует последующее переваривание в кишечнике.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и его компоненты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желудочный сок содержит соляную кислоту и фермент пепсин, которые разрушают белковые молекулы до пептидов, облегчая их дальнейшее расщепление в тонкой кишке.
</a:t>
            </a:r>
            <a:endParaRPr lang="en-US" sz="126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слизистой желудка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 желудка продуцирует слизь, которая предотвращает повреждение тканей от агрессивного действия кислоты и ферментов, обеспечивая целостность органа в условиях суровой среды.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взгляд на структуру и функции желудка
</a:t>
            </a:r>
            <a:endParaRPr lang="en-US" sz="26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этапов зависит от характера пищи и активности ферментов, влияя на эффективность усвоения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временных рамок переваривания помогает организовывать рацион и режим питания для оптимального здоровья.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пищеварения: последовательность и длительность процессов
</a:t>
            </a:r>
            <a:endParaRPr lang="en-US" sz="2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4034" y="1512471"/>
            <a:ext cx="274106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поджелудочной железы и желчного пузыря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ферменты, расщепляющие углеводы, белки и жиры, обеспечивая их доступность для кишечного всасывания.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 и ферменты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накапливает желчь, которая эмульгирует жиры, облегчая их деструкцию липазой и повысая эффективность переваривания.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и эмульгация жиров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работа поджелудочной железы и желчного пузыря поддерживает правильное пищеварение и обмен веществ организма.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органов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площадь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достигает 6 метров, с внутренней поверхностью, покрытой ворсинками, что увеличивает площадь всасывания до нескольких сотен квадратных метров.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расщепление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завершается химическое расщепление аминокислот, моносахаридов и жирных кислот, готовя их к поступлению в кровь и лимфу для питания тканей.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 микроворсинки тонкой кишки активно захватывают питательные вещества, обеспечивая их транспорт в организм и поддерживая жизнедеятельность.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— главный орган всасывания
</a:t>
            </a:r>
            <a:endParaRPr lang="en-US" sz="25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толстого кишечника расщепляет клетчатку и синтезирует витамины B и K, поддерживая как пищеварение, так и иммунитет.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кишка: роль в формировании и выведении отходов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завершается всасывание воды и электролитов, благодаря чему формируются плотные каловые массы для дальнейшего выведения.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дефекации регулирует окончательное удаление отходов, завершая пищеварительный цикл и поддерживая гигиену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3567"/>
            <a:ext cx="4151400" cy="2460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органы пищеварительной системы и их ключевые функции: механическая и химическая переработка, транспортировка, всасывание и выведение. Особое внимание уделено тонкой кишке как главному органу всасывания.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является основным органом для всасывания питательных веществ, тогда как остальные органы выполняют вспомогательные функции переваривания и транспортировки.
</a:t>
            </a:r>
            <a:endParaRPr lang="en-US" sz="1564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функций органов пищеварения
</a:t>
            </a:r>
            <a:endParaRPr lang="en-US" sz="232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участвует в расщеплении углеводов, пепсин — в расщеплении белков, а липаза отвечает за переваривание жиров. Эти ферменты ускоряют химические процессы, необходимые для усвоения пищи.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пищеварительные ферменты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любого из ферментов может привести к нарушениям пищеварения, снижению усвоения питательных веществ и развитию связанных заболеваний, поэтому их роль критична для здоровья организма.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активности ферментов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незаменимые катализаторы пищеварения
</a:t>
            </a:r>
            <a:endParaRPr lang="en-US" sz="24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Перистальтика: моторика пищеварительного тракта
</a:t>
            </a:r>
            <a:endParaRPr lang="en-US" sz="251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представляет собой ритмические волнообразные сокращения гладкой мускулатуры пищеварительного тракта, обеспечивающие продвижение пищи от ротовой полости к прямой кишке.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происходит автоматически и не зависит от сознательного контроля, что гарантирует непрерывность движения пищевого комка по всему пищеварительному пути.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перистальтике пищевой комок перемешивается с пищеварительными соками, что улучшает эффективность химического расщепления и всасывания питательных веществ.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перистальтических движений может привести к застою пищи, затрудненному пищеварению и возникновению различных заболеваний желудочно-кишечного тракта.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пищеварительную систему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анатомические и физиологические данные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питание и избыток фастфуда снижают активность пищеварительных ферментов, что затрудняет усвоение пищи и может привести к расстройствам желудка.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подростков и влияние на пищеварение
</a:t>
            </a:r>
            <a:endParaRPr lang="en-US" sz="2716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овощей и воды уменьшает поступление клетчатки и жидкости, ухудшая моторику кишечника и повышая риск запоров и других проблем пищеварения.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нормальной работы пищеварения подросткам рекомендуется питаться регулярно, включая разнообразные продукты, богатые витаминами, минералами и клетчаткой.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и его проявления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вызывает воспаление слизистой желудка, сопровождающееся болью, изжогой и тошнотой. Часто развивается из-за неправильного питания и стресса, требует своевременного лечения.
</a:t>
            </a:r>
            <a:endParaRPr lang="en-US" sz="1178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желудка — серьезная проблема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проявляется как открытая рана на слизистой желудка. Симптомы включают сильные боли и нарушение аппетита. Причины — длительный гастрит и инфицирование бактерией Helicobacter pylori.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и нарушение микрофлоры
</a:t>
            </a:r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характеризуется нарушением баланса здоровой микрофлоры кишечника, вызывая вздутие, диарею или запоры. Чаще связан с антибиотиками и неправильным питанием.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Гастроэнтерит: острое воспаление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Гастроэнтерит возникает при вирусных или бактериальных инфекциях, сопровождается рвотой, диареей и повышенной температурой. Важно соблюдать гигиену и питьевой режим для профилактики.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пищеварительной системы и их признаки
</a:t>
            </a:r>
            <a:endParaRPr lang="en-US" sz="2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отображает, как различные продукты воздействуют на пищеварительную систему, и содержит советы по их употреблению для снижения риска нарушений.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и сбалансированное питание с преобладанием полезных продуктов поддерживает здоровье пищеварения и снижает риск заболеваний.
</a:t>
            </a:r>
            <a:endParaRPr lang="en-US" sz="14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продуктов на пищеварение и рекомендации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по питанию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состоит из триллионов бактерий, которые участвуют в переваривании клетчатки и синтезе важных витаминов K и B12.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иммунную систему, защищая организм от патогенов и уменьшая риск аллергических реакций и воспалений.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микрофлоры связано с пищеварительными заболеваниями, поэтому поддержание её здоровья — важная часть профилактики.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 и ее роль в здоровье организма
</a:t>
            </a:r>
            <a:endParaRPr lang="en-US" sz="23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регулярного режима питания помогает желудку и кишечнику работать эффективно, снижая нагрузку и предотвращая расстройства.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сохранения здоровья пищеварительной системы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переедания и экстремальных диет предотвращает повреждение слизистой и развитие хронических заболеваний.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физическая активность способствуют укреплению иммунитета и нормальной моторике пищеварительного тракта.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обеспечивает поступление необходимых витаминов и минералов, поддерживая функции пищеварительных органов.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сохранение здоровья пищеварительной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пищеварительной системы и правильное питание являются основой здоровья подростков. Внимательное отношение к организму помогает избежать заболеваний и поддерживать высокую жизненную энергию.
</a:t>
            </a:r>
            <a:endParaRPr lang="en-US" sz="31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2026-05-09T05:57:35Z</dcterms:created>
  <dcterms:modified xsi:type="dcterms:W3CDTF">2026-05-09T05:57:35Z</dcterms:modified>
</cp:coreProperties>
</file>