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родимой сторонке»: песня о доме, природе и тёплых чувствах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 родном крае, где всё знакомо и по-своему дорого.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так любит тему родной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дом, деревья у дороги и знакомые тропинки легко превращаются в песню. Такие образы близки детям, потому что связаны с памятью, семьёй и повседневной жизнью.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выражение «родимая сторонка»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тёплое и ласковое название места, которое человеку особенно дорого с детства. В нём слышатся любовь, забота и чувство домашнего уюта.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не только о доме, но и о всём знакомом мире вокруг: улице, дворе, поле, реке, саде и тихих деревенских или городских уголках.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песни такое выражение подходит особенно хорошо, потому что сразу настраивает на мягкое, светлое и доверительное звучание без лишней торопливости.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виден издалека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о родной стороне дом часто становится главным образом. Он может стоять у дороги, рядом с садом или у окна, где вечером загорается тёплый свет. Такой образ сразу вызывает чувство спокойствия и узнавания.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 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речка, берёзы и небо над ними помогают показать красоту родного края. Эти картины просты и понятны детям, потому что похожи на то, что можно увидеть по пути в школу или во дворе.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день в знакомом месте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вечер, деревенская улица или спокойный городской двор создают мягкое настроение. Когда в изображении есть тишина, свет и немного простора, песня словно сама просится звучать негромко и ласково.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возникают в песне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спокойно и мягко, словно кто-то рассказывает о дорогом месте очень бережно. В ней нет суеты, зато есть добрая привязанность и светлая задумчивость.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настроение особенно понятно третьеклассникам: его легко услышать в плавной мелодии и почувствовать в простых словах о доме, деревьях, дороге и небе.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не старается удивить громкостью. Она тихо приглашает прислушаться и увидеть красоту в самых знакомых картинах, которые обычно проходят мимо нас.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песни о родном крае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3759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и её особенности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обороты помогают запомнить песню и создают ощущение близости. Ребёнку проще подхватить знакомую музыкальную фразу.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льётся плавно, без резких скачков. Её удобно петь, потому что она напоминает спокойную человеческую речь.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подъёмы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подъёмы мелодии делают её живой и выразительной. Они будто оживляют рассказ о доме, дороге и любимых местах.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в музыке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Плавные спады и подъёмы звучат как добрый разговор. Поэтому песня кажется понятной и тёплой, словно обращена лично к каждому слушателю.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Певучие фразы и мягкое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плавные длительности делают мелодию особенно напевной. В таком звучании удобно слышать добрые интонации, а исполнителю — передавать чувство привязанности без лишней торопливости и напряжения.
</a:t>
            </a:r>
            <a:endParaRPr lang="en-US" sz="1021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темп и ясный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или умеренное движение помогает передать лирическое настроение. Ритм остаётся ровным, чтобы музыка не теряла мягкость и не отвлекала от образов дома, природы и памяти.
</a:t>
            </a:r>
            <a:endParaRPr lang="en-US" sz="1136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музыкальные средства создают тёплое звучание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о родной стороне слова обычно простые и ясные, но очень тёплые. Они помогают сразу представить знакомый дом, двор или тропинку.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ласковые формы и повторения. Они делают речь мягче, будто песня сама улыбается слушателю и никого не торопит.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тексте легко связать с личным опытом ребёнка: сад, дерево у окна, дорожка к школе, знакомые лица, тихий вечер.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 требуют сложного объяснения. Их приятно слушать, потому что они вызывают чувство уюта, доверия и спокойной радости.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песни и их образность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музыки с русской народной традицией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 родной стороне часто напоминает народную лирическую песню. В ней слышны простота, искренность и напевность, которые легко запоминаются и приятно звучат.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таких песен важны ясный ритм, повтор и спокойное развитие мысли. Они не рассказывают о больших приключениях, а бережно показывают красоту знакомого мира.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музыка кажется очень близкой: в ней есть душевное тепло, как в доброй народной песне, которую поют не для шума, а от сердца.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тема родной стороны в песне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от знакомых образов рождается тёплое лирическое чувство.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323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5425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Какую роль играет исполнитель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401414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поёт хор, песня звучит шире и торжественнее. Несколько голосов словно показывают, что любовь к родной стороне разделяют многие люди, и это чувство становится общим.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2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Сольное исполнение делает песню похожей на тихий разговор с родным местом. Один голос звучит доверительно и искренне, поэтому легче услышать личное чувство певца и его особую теплоту.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520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звучания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могут заметить, как меняется настроение одной и той же мелодии. В сольном варианте она звучит мягко и близко, а в хоровом — объёмно, дружно и особенно светло.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у дома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раннее утро: тихий двор, свет в окне и дорожка к калитке. Всё вокруг ещё сонное, но уже доброе и спокойное. Такая сцена помогает услышать в песне мягкое, ласковое настроение.
</a:t>
            </a:r>
            <a:endParaRPr lang="en-US" sz="1016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рядом с дорогой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вид на зелёное поле, берёзы у дороги и спокойную реку вдали. Простые детали делают образ родной стороны понятным и тёплым. Детям легко представить, как они сами идут по знакомому пути.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уголок родного края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может быть школьный двор, деревенская улица или дом с садом. На таком рисунке нет лишней суеты: только свет, пространство и уют. Именно такие детали лучше всего поддерживают песенный образ.
</a:t>
            </a:r>
            <a:endParaRPr lang="en-US" sz="943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картинки подходят к песне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песню легко связать с личным опытом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ребёнка есть знакомые места, где он бывает каждый день: дом, школа, двор или парк. Поэтому образы песни сразу вызывают узнавание и тёплую улыбку.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нет далёких и сложных сюжетов. Она говорит о том, что близко и понятно, а значит, ребёнку легко представить это как часть своей жизни.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звучат слова о дороге, дереве, поле или доме, у слушателя возникают собственные воспоминания. Музыка будто помогает собрать их в одно доброе чувство.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общая тема Родины становится личной. Ребёнок понимает: любить родную сторону — это замечать и ценить то, что окружает его уже сегодня.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выражает песня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всего в песне слышатся любовь и нежность. Она говорит о родном месте так, словно к нему обращаются с улыбкой и благодарностью, а не с громкими словами.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есть спокойствие и лёгкая задумчивость. Если человек далеко от дома, может появиться тихая грусть, но она остаётся светлой и доброй, без печали.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особенно важно, что песня не перегружена сложными переживаниями. Она звучит понятно, мягко и помогает почувствовать душевное тепло.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помогает увидеть красоту вокруг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 к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учит смотреть внимательнее даже на знакомую дорогу. Простая тропинка вдруг выглядит красивой, потому что по ней каждый день идут друзья, мысли и утреннее солнце.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у окна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такой песни обычное дерево кажется особенно заметным. Его ветви, листья и тень становятся частью знакомого пейзажа, который раньше можно было не замечать.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свет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свет заката или тихого утра создаёт ощущение уюта. Музыка помогает заметить, как меняется всё вокруг, когда день становится спокойным и немного золотым.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птиц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щебет птиц во дворе звучит по-особому, если прислушаться. Песня напоминает, что красота живёт не только в больших местах, но и в маленьких звуках рядом.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 говорит о доме и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простые и тёплые слова, чтобы передать любовь к родному месту. В стихах часто звучат знакомые образы: сад, тропинка, деревья, окна дома. Рядом с текстом хорошо смотрится книга стихов и мягкий пейзаж.
</a:t>
            </a:r>
            <a:endParaRPr lang="en-US" sz="102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художник видит родной край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показывает родную сторону через поле, дорогу, дом, небо и реку. Такие детали создают спокойный и узнаваемый пейзаж, в котором легко почувствовать тишину и тепло. Рядом уместны музыкальные ноты, чтобы напомнить о песне.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сторона в работах художников и поэтов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 ребёнка возникает чувство любви к родному месту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от наблюдения за привычными местами рождаются интерес, забота и гордость за родной край.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для родной стороны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Забота о птицах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Кормушка для птиц помогает не только пернатым, но и самому ребёнку заметить живую природу рядом. Это доброе дело легко выполнить даже младшему школьнику.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Чистый двор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можно с самого простого: убрать мусор во дворе и не оставлять после себя беспорядок. Такой поступок сразу делает место вокруг аккуратнее.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Помощь близким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слово, помощь дома и внимательность к школе тоже важны. Из таких маленьких дел складывается настоящая забота о родной стороне.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Бережное отношение к растениям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цветы требуют аккуратности: нельзя ломать ветки или топтать клумбы. Когда человек бережёт зелень, двор и улица становятся уютнее.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 родимой сторонке соединяет музыку и слово. В ней главное не событие, а тёплое чувство человека к родному месту, дому и знакомым картинам.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в такой песне обычно напевная и спокойная. Она легко запоминается, потому что движется плавно и звучит почти как добрая речь.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важны простые образы: дом, поле, дорога, деревья, близкие люди. Именно они делают песню понятной и близкой детям младшего школьного возраста.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темы проста: родной край дорог своими местами, людьми и воспоминаниями. Уметь это почувствовать — значит по-настоящему услышать песню.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 о песне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Родимая сторонка остаётся в сердце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сторона живёт в памяти, в музыке и в добрых делах. Если замечать красоту рядом, сердце отвечает благодарностью, а песня о доме становится особенно близкой.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2026-05-24T20:47:06Z</dcterms:created>
  <dcterms:modified xsi:type="dcterms:W3CDTF">2026-05-24T20:47:06Z</dcterms:modified>
</cp:coreProperties>
</file>