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укрепление здоровья военнослужащих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основа боеготовности, выносливости и безопасного выполнения задач.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в армии — вопрос боеспособности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требует больших нагрузок, устойчивости к стрессу и быстрого восстановления. Даже кратковременное ухудшение состояния одного военнослужащего отражается на работе всего подразделения.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5856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1975" y="1317313"/>
            <a:ext cx="54637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здоровья военнослужащих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переутомление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нагрузки без достаточного восстановления приводят к падению выносливости, боли в мышцах и росту риска травм, особенно при повторяющихся маршах, тренировках и переноске тяжестей.
</a:t>
            </a:r>
            <a:endParaRPr lang="en-US" sz="111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опорно-двигательного аппарата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Растяжения, ушибы и перегрузочные повреждения часто возникают из-за неправильной техники движений, слабой разминки, неудобной экипировки и недостатка внимания к первым симптомам.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 коллективе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Скученность, общий быт и близкий контакт ускоряют распространение заболеваний. Без санитарной дисциплины даже один заболевший может временно снизить готовность целого подразделения.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воздействия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холод и резкие перепады условий увеличивают нагрузку на организм. При длительном воздействии они вызывают обезвоживание, переохлаждение или перегрев и ухудшают работоспособность.
</a:t>
            </a:r>
            <a:endParaRPr lang="en-US" sz="1088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недосыпание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напряжение, нехватка сна, плохое питание и обезвоживание нередко действуют вместе. Их сочетание ослабляет внимание, замедляет реакцию и повышает вероятность ошибок.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45930"/>
            <a:ext cx="4048200" cy="1637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последствия для службы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материалов о влиянии режима службы, восстановления и факторов риска на работоспособность военнослужащих.
</a:t>
            </a:r>
            <a:endParaRPr lang="en-US" sz="1075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разные угрозы отражаются на состоянии военнослужащего и выполнении задач.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угроз развиваются постепенно и усиливают друг друга, поэтому профилактика эффективнее, чем реакция на уже возникшее ухудшение.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как основа устойчивости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укрепляют мышцы, суставы и сердечно-сосудистую систему, а также повышают координацию и скорость реакции. Это делает организм более устойчивым к длительным нагрузкам и смене режима.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функциональной готовности
</a:t>
            </a:r>
            <a:endParaRPr lang="en-US" sz="1744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бег, упражнения на силовую выносливость, гибкость и координацию. Такие навыки помогают увереннее проходить полосу препятствий, действовать в ограниченное время и сохранять точность движений.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для службы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здорового режима службы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питание дают наибольший эффект, а остальные компоненты помогают удерживать стабильность и снижать риск заболеваний.
</a:t>
            </a:r>
            <a:endParaRPr lang="en-US" sz="165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структуризация ключевых элементов режима службы на основе описания темы презентации.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работает только тогда, когда элементы поддерживают друг друга: без отдыха не восстанавливаются силы, без питания не восполняются ресурсы.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скорость реакции, точность движений и качество решений. В условиях службы это особенно опасно, потому что ошибка может повлиять не только на самого человека, но и на весь расчёт.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восстановление требует регулярного времени отхода ко сну, тишины, затемнения и по возможности меньшего количества стимуляторов во второй половине дня. Важны также чередование нагрузки и отдыха.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недосып становится хроническим, растёт риск травм, ухудшается память и снижается устойчивость к стрессу. Поэтому сон следует рассматривать как часть подготовки, а не как второстепенную потребность.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массы тела за счёт потери жидкости уже заметно уменьшает физическую работоспособность.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Общепринятый физиологический ориентир о влиянии обезвоживания на работоспособность.
</a:t>
            </a:r>
            <a:endParaRPr lang="en-US" sz="32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 регулярное питание, достаточная калорийность, завтрак и питьё в течение дня с учётом климата и длительности нагрузки.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причины снижения работоспособности
</a:t>
            </a:r>
            <a:endParaRPr lang="en-US" sz="215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не отдельное нарушение, а их сочетание: недосып и стресс особенно быстро приводят к ошибкам и падению эффективности.
</a:t>
            </a:r>
            <a:endParaRPr lang="en-US" sz="155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качественная оценка по материалам о факторах, влияющих на работоспособность военнослужащих.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умеренные отклонения по нескольким направлениям одновременно заметно снижают внимание, точность и устойчивость к нагрузке.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как непрерывный цикл сохранения здоровья
</a:t>
            </a:r>
            <a:endParaRPr lang="en-US" sz="2102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профилактика заболеваний строится как постоянная последовательность действий, а не разовая мера.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стрессоустойчивость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удерживать внимание на задаче, не поддаваться импульсивным решениям и сохранять последовательность действий даже в напряженной обстановке и при дефиците времени.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отношения в подразделении снижают внутреннее напряжение, помогают быстрее адаптироваться к трудностям и делают обращение за помощью нормальной частью служебной культуры.
</a:t>
            </a:r>
            <a:endParaRPr lang="en-US" sz="128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неопределенности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должен сохранять работоспособность, когда условия меняются быстро, а информации мало; этому помогают привычка к дисциплине, четкий режим и внутреннее спокойствие.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тревога, раздражительность или бессонница нарастают, ранний разговор с командиром, медиком или психологом помогает предотвратить срыв и сохранить боеготовность.
</a:t>
            </a:r>
            <a:endParaRPr lang="en-US" sz="135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и перегрузок
</a:t>
            </a:r>
            <a:endParaRPr lang="en-US" sz="1805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нагрузкой подготавливает мышцы и суставы, а соблюдение техники движений уменьшает риск растяжений, ушибов и вывихов. Не менее важно наращивать интенсивность постепенно и не игнорировать боль.
</a:t>
            </a:r>
            <a:endParaRPr lang="en-US" sz="1719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экипировка, удобная обувь и защита уязвимых зон повышают безопасность занятий. После нагрузки требуется восстановление: отдых, сон, растяжка и контроль самочувствия помогают избежать накопления перегрузки.
</a:t>
            </a:r>
            <a:endParaRPr lang="en-US" sz="1629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самоконтроля военнослужащего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отклоняются сразу несколько показателей, нагрузку следует снизить. Самоконтроль особенно важен при усталости, недосыпе и признаках инфекции.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профилактике и самоконтролю состояния военнослужащих.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ориентиры помогают заметить ухудшение состояния до появления осложнений и вовремя принять решение об отдыхе или обращении к медику.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нагрузки и восстановления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возможен только при достаточном восстановлении; при хроническом перенапряжении эффект тренировок быстро снижается.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материалам темы «Сохранение и укрепление здоровья военнослужащих». 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условно отражает, как меняется работоспособность при последовательных циклах подготовки и отдыха. При индивидуальном подходе прогресс идет стабильнее.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контроль и раннее выявление проблем
</a:t>
            </a:r>
            <a:endParaRPr lang="en-US" sz="2374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осмотры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выявлять хронические состояния, оценивать допуск к нагрузкам и замечать изменения до того, как они перейдут в осложнения.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жалоб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боли, температуре, одышке, головокружении или бессоннице важно не откладывать обращение за помощью и временно ограничить нагрузку.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состояние контролируют дальше, чтобы убедиться в улучшении и безопасно вернуться к служебному режиму без повторного ухудшения.
</a:t>
            </a:r>
            <a:endParaRPr lang="en-US" sz="15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культура и личная гигиена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форма и личные вещи уменьшают вероятность передачи инфекций. Регулярное мытье, смена белья и порядок в спальном месте напрямую влияют на безопасность подразделения.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помещений, обработка ран и соблюдение питьевого режима поддерживают устойчивость организма. Даже небольшие нарушения санитарных правил повышают риск заболевания в тесном коллективе.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человека появляются признаки инфекции, важно сообщить об этом и ограничить контакты. Ответственное поведение одного военнослужащего защищает здоровье всего отделения.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ухудшении самочувствия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при появлении симптомов во время службы или тренировок.
</a:t>
            </a:r>
            <a:endParaRPr lang="en-US" sz="128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укрепления здоровья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результат дает только согласованная работа всех направлений; просадка в любом из них ослабляет общий уровень готовности.
</a:t>
            </a:r>
            <a:endParaRPr lang="en-US" sz="152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темы «Сохранение и укрепление здоровья военнослужащих». 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устойчивость военнослужащего формируется одновременно в тренировке, быту и медицинском сопровождении, а не за счет одного усилия.
</a:t>
            </a:r>
            <a:endParaRPr lang="en-US" sz="132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командира и воинского коллектива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задает безопасный режим службы: распределяет нагрузку, следит за восстановлением и не допускает неоправданного перенапряжения личного состава.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же формирует культуру, в которой сообщение о боли, усталости или недомогании рассматривается как ответственное действие, а не как слабость.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коллектив поддерживает дисциплину через взаимный контроль, помощь товарищам и уважительное отношение, особенно в период высоких нагрузок и стрессовых ситуаций.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подразделении есть доверие и справедливость, снижаются скрытые риски, быстрее выявляются проблемы и лучше сохраняется боеспособность.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основа службы и безопасности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3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здоровья военнослужащего требует системы: режима, подготовки, питания, сна, гигиены, профилактики и психологической устойчивости. Чем раньше замечены риски, тем выше боеспособность и шанс сохранить жизнь.
</a:t>
            </a:r>
            <a:endParaRPr lang="en-US" sz="43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2026-05-21T04:51:55Z</dcterms:created>
  <dcterms:modified xsi:type="dcterms:W3CDTF">2026-05-21T04:51:55Z</dcterms:modified>
</cp:coreProperties>
</file>