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звёзд: ключевые аспекты и темы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 звёзд, их энергию, состав и влияние массы на жизненный цикл.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изучения звёздной структуры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систематического изучения внутреннего строения звёзд связано с XX веком. Развитие спектроскопии и открытие термоядерного синтеза позволили понять процессы в ядрах звёзд и построить теоретические модели, подтверждённые наблюдениями.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звезды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состоит из ядра, где идёт синтез ядер, окружённого радиативной зоной, через которую энергия распространяется посредством излучения. Эти слои обеспечивают основные процессы генерации и передачи энергии.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области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 характеризуется движением вещества, создавая потоки плазмы. Внешний слой — фотосфера — видимая поверхность, испускающая свет и определяющая внешний облик звезды.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звезды: источник энергии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ядре солнцеподобных звёзд достигает 10–15 миллионов Кельвинов, создавая условия для протекания протон-протонного цикла и цикла Бете.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обеспечивают стабильное энерговыделение, поддерживая звезду в состоянии гидростатического равновесия и влияя на её эволюционный путь.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 — центр, где протекают термоядерные реакции, преобразующие водород в гелий с высвобождением энергии, необходимой для поддержания светоизлучения.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радиативной зоне энергия передаётся с помощью фотонов, перемещающихся через плотную среду, что замедляет поток на десятки тысяч лет.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радиуса солнцеподобных звёзд занимает радиативная зона, где энергия распространяется посредством излучения.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зона: ключевые особенности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конвективной зоне вещество перемещается турбулентными потоками, которые перемешивают плазму и переносят энергию к поверхности.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конвективной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Солнца конвективная оболочка простирается примерно на 200 000 километров, играя важную роль в регуляции звездной активности.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наблюдаемые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формирует грануляцию на поверхности и способствует появлению солнечных пятен и активных областей с мощным магнитным полем.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характеристики звёзд разных типов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звёзд, включая массу, тип ядра, преобладающее механизмы переноса энергии и примеры представителей.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звёзд существенно зависит от массы: от конвективных красных карликов до радиативных и смешанных гигантов.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внутренних слоёв звезды: ключевые аспекты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ядра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доминируют водород и гелий, занимая примерно 70% и 28% соответственно. Эти элементы являются основным топливом для термоядерных реакций, поддерживающих энерговыделение.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тяжёлых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количествах в ядре и других слоях содержатся металлы, около 2%, играющие важную роль в эволюции звезды и формировании новых элементов.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по слоям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наружным оболочкам звезды концентрация гелия и тяжёлых элементов постепенно увеличивается, отражая процессы переноса и звёздной химической 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внутри Солнца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резкое снижение температуры от центра к поверхности, иллюстрируя изменение условий для различных процессов внутри звезды.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ядра обеспечивает термоядерный синтез, тогда как оболочки служат зоной переноса энергии и излучения света.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массы на внутреннее строение звезды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звёзды с массой менее 0,4 от массы Солнца отличаются доминирующей конвективной зоной, что влияет на их стабильность и светимость.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температуру в центре звезды, напрямую влияя на интенсивность термоядерных процессов и скорость эволюции.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массой больше 1,5 солнечных имеют расширенную радиативную зону, а конвективная оболочка располагается ближе к поверхности.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звезды тесно связана с её массой: более массивные звёзды живут короче из-за быстрого расхода топлива.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 от ядра к поверхности: основные этапы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современных астрофизических моделях и данных NASA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реакции: основные механизмы протекания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звёздах, подобных Солнцу, водород преобразуется в гелий через протон-протонный цикл, при котором два протона сливаются, образуя дейтрон, позитрон и нейтрино, выделяя энергию.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массивных звёздах основной источник энергии — CNO-цикл, где углерод, азот и кислород выступают катализаторами, ускоряющими преобразование водорода в гелий с более высокой температурной зависимостью.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термоядерных реакций зависит от температуры, плотности и химического состава ядра, что определяет интенсивность энерговыделения и влияет на продолжительность жизни звезды.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состоят из плотного вырожденного электронного газа с невероятной плотностью до 10^6 г/см³, что создаёт давление, препятствующее дальнейшему сжатию.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белых карликов термоядерные реакции отсутствуют, поэтому такая звезда медленно остывает, имея размеры сравнимые с Землёй при массе, близкой к солнечной.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белых карликов: вырождение вещества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Конвективные потоки и магнитная активность: солнечные пятна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 на поверхности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Конвекционные потоки создают мелкоструктурированную грануляцию — пятнистый рисунок поверхности, где тёплая плазма поднимается, а остывшая опускается вниз, формируя динамическую структуру с размером около 1000 км.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солнечных пятен и вспышек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магнитные поля возникают в конвективной зоне и проявляются в виде тёмных пятен с пониженной температурой. Их взаимодействие вызывает внезапные выбросы энергии — солнечные вспышки.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и нуклеосинтез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звёзд формируются изотопы гелия-3 и гелия-4, служащие промежуточными продуктами протон-протонного и CNO-циклов термоядерных реакций.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звёздной эволюции запускаются альфа-процессы, создающие углерод-12 и кислород-16, что способствует формированию более тяжёлых элементов.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S-процессы нуклеосинтеза сопровождают постепенное наращивание тяжёлой нуклеополосы, увеличивая количество элементов вплоть до железа в старших звёздах.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изотопного состава позволяет датировать возраст звезды и определять её эволюционные этапы посредством спектрального анализа.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плотность по слоям Солнца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снижение температуры и плотности от ядра к фотосфере, иллюстрируя условия в различных зонах звезды.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температуры и плотности к поверхности отражает изменения механизмов переноса энергии.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внутреннего строения: гелиосейсмология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определять толщину радиативной и конвективной зон, а также распределение температуры и плотности, что подтверждает и корректирует теоретические модели звезд.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Гелиосейсмология изучает колебания Солнца, выявленные через спектроскопические наблюдения и эффекты Доплера. Это позволяет реконструировать внутреннюю структуру с высокой точностью.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внутреннего строения со светимостью и временем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определяет эффективность термоядерных реакций, напрямую влияя на светимость звезды и скорость расхода топлива в ядре.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звезды имеют высокую светимость и быструю эволюцию, что сокращает их срок жизни до нескольких миллионов лет.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Низкомассивные звезды проявляют низкую светимость и медленное горение водорода, позволяя им существовать десятки миллиардов лет.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открытия: характеристики реальных звёзд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Бетельгейзе: структура сверхгиганта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Бетельгейзе имеет расширенное ядро и развитую конвективную оболочку, что отражается в переменчивой светимости и масштабных вспышках на поверхности.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B: белый карлик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B демонстрирует строго вырожденную структуру с высокой плотностью и отсутствием термоядерных реакций, что подтверждается спектроскопией и фотометрией.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миссии и усовершенствованные спектроскопические инструменты позволяют детально изучать внутренние процессы в звёздах, подтверждая астрофизические модели и расширяя их.
</a:t>
            </a:r>
            <a:endParaRPr lang="en-US" sz="8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звёзд: ключ к пониманию вселенной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звёзд открывает понимание процессов эволюции и нуклеосинтеза, связывая микро- и макрокосмические явления и ведя к новым астрономическим открытиям.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2026-05-08T07:09:08Z</dcterms:created>
  <dcterms:modified xsi:type="dcterms:W3CDTF">2026-05-08T07:09:08Z</dcterms:modified>
</cp:coreProperties>
</file>