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17. Art and Culture: ключевые темы и современное 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искусства и культуры в эпоху глобализации для осознанного мировосприятия.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влияние англоязычного культурного пространства
</a:t>
            </a:r>
            <a:endParaRPr lang="en-US" sz="1928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Англоязычный мир оказал значительное влияние на формирование культуры, включая наследие античности, развитие классики и современные культурные процессы, отражающие глобализацию и межкультурное общение.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искусства и ключевые английские термины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рассматривается как разнообразная творческая деятельность, выражающая эстетические и эмоциональные ценности через различные формы и жанры.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Терминология включает fine arts, performing arts и applied arts, отражая разные сферы художественного выражения и техник.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академической среде выделяют различия между creativity, art и culture; основные художественные направления: реализм, модернизм, постмодернизм.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искусства на английском языке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скульптура: классика и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Painting и sculpture представляют визуальные искусства, сочетающие традиционные техники с современными подходами, отражая эволюцию художественного выражения на международной арене.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музыка и литература: живые формы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Theatre, music и literature воплощают исполнительские и литературные искусства, включая мировые шедевры вроде Hamlet и музыкальное наследие The Beatles.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 кино – медиаразвитие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Photography и film представляют медиа-искусства, расширяющие границы восприятия и влияния через цифровые технологии и массовые коммуникации.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искусства и культуры для молодёжи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Познавательная функция расширяет горизонты знаний о мировом культурном разнообразии и способствует развитию критического мышления.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Воспитательная функция формирует нравственные ценности и социальные ориентиры через знакомство с этическими нормами.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Развлекательная и терапевтическая функции обеспечивают эмоциональную разгрузку и поддерживают психологическое здоровье через различные формы искусства.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Коммуникативная функция способствует межкультурному диалогу и пониманию разнообразных культурных контекстов.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культуры и особенности английской лексики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и нематериальные элементы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включает tangible (материальные) объекты и intangible (нематериальные) традиции, язык и нормы, отражающие комплексные реалии человеческого опыта в разных обществах.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различия в англоязычной культурологии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Mass culture, folk culture и elite culture — категории, обозначающие различные уровни и типы культурных практик на англоязычном пространстве, важные для понимания социальной динамики.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активности в творческих мероприятиях отмечается благодаря доступности онлайн-контента и социальным сетям.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интереса школьников к искусству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сильном влиянии англоязычной музыки и кино на культурные предпочтения молодёжи.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РАНХиГС, 2022–2023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англоязычных стран в мировое культурное наследие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Stonehenge (Великобритания)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мегалитический комплекс, символизирующий глубину исторической традиции и культурное наследие Европы.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Statue of Liberty (США)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свободы и демократии, представляющая культурные и политические идеалы США.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Sydney Opera House (Австралия)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шедевр и центр исполнительских искусств, объединяющий мировые культурные направления.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Англии, США и Канады в мировую литературу формирует глобальное культурное сознание и языковую традицию.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масштаб и разнообразие ведущих фестивалей, отражающих культурное богатство и влияние на индустрию развлечений.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культовых фестивалей англоязычного мира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фестивали способствуют развитию творческих индустрий и международному культурному обмену.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искусства в развитии личности старшеклассника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английском: развитие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английской литературы способствует критическому анализу, расширению культурного кругозора и укреплению языковой компетенции.
</a:t>
            </a:r>
            <a:endParaRPr lang="en-US" sz="101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кино для эмоционального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музыки и просмотр фильмов на английском языке формирует эмоциональную зрелость и понимание культурных различий.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художественные кружки: коммуникативные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творческих объединениях развивает уверенность, умение работать в команде и навыки публичных выступлений.
</a:t>
            </a:r>
            <a:endParaRPr lang="en-US" sz="103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Mass culture и креативные индустрии: специфика англоязычного пространства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в англоязычных странах характеризуется быстрым обновлением трендов и широкой медийной представленностью, что позволяет ей мгновенно охватывать глобальную аудиторию.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Креативные индустрии, включающие музыку, моду, кино и дизайн, активно формируют идентичности и предпочтения современной молодежи на международном уровне.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Marvel Studios и TikTok демонстрируют, как массовая культура связывает подростков по всему миру, создавая вызовы сохранения культурного разнообразия и подчеркивая угрозу унификации.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художественного произведения на английском языке
</a:t>
            </a:r>
            <a:endParaRPr lang="en-US" sz="1693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британской драматургии и американской музыкальной индустрии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 и галереи: ключевые площадки культурного обмена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Museum: Хранитель культурного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 в Лондоне собирает и сохраняет артефакты со всего мира, служа центром образования и исследования. Он привлекает миллионы посетителей, предоставляя доступ к истории и искусству через международные выставки.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Globe Theatre: Возрождение шекспировской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Globe в Лондоне восстанавливает атмосферу эпохи Шекспира, предлагая актуальные постановки и вовлекая молодежь в театральное искусство через образовательные программы и интерактивные мероприятия.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арт-пространства: драйверы социальной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Галереи Tate Modern и другие современные площадки выполняют роль платформ для диалога между культурами, поддерживая проекты, объединяющие искусство и социальные инициативы с активным использованием английского языка.
</a:t>
            </a:r>
            <a:endParaRPr lang="en-US" sz="73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технологий на искусство, культуру и английский язык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Онлайн-музеи и виртуальные туры делают мировое культурное наследие доступным каждому, расширяя возможности для образования и межкультурного общения.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искусство (digital art), создание NFT, блогов и веб-галерей становятся новыми формами творческого самовыражения и распространения культурных ценностей.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видеоплатформы, преимущественно на английском, ускоряют обмен культурным опытом, одновременно повышая значимость IT-компетенций в сфере искусства и образования.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демонстрирует устойчивый интерес школьников к инновационным формам искусства, таким как стрит-арт и digital art, отражая влияние цифровой эпохи.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современного искусства: мировая статистика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тренд смещения предпочтений молодежи в сторону интерактивных и визуально насыщенных форм искусств подтверждает важность адаптации образовательных программ.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Basel,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современной культуры и вызовы для XXI 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способствует унификации культурных кодов, что приводит к снижению разнообразия и потере уникальных традиций многих народов.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Обостряются вопросы защиты интеллектуальной собственности и авторских прав в цифровую эпоху, затрагивающие создание и распространение мультимедийного контента.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Коммерциализация искусства снижает индивидуальность творческого выражения, стремясь к массовому потреблению и стандартизации продукции.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фейковых новостей и цифровых подделок подрывает доверие к традиционным арт-объектам, одновременно снижая интерес подростков к классическим формам искусства.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культурных практик в Великобритании, США и Японии, отражая их влияние на восприятие и распространение искусства.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подходы разных стран в сравнении с англоязычным миром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формируют разные стратегии взаимодействия с искусством, что влияет на глобальный культурный обмен и сохранение идентичности.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2022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проекты и волонтёрство: культурные практики в англоязычных странах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гг.: Появление youth art festivals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арт-фестивали стали популярной платформой для самовыражения подростков и развития творческих навыков в англоязычном мире.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2010: Развитие community theatre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для молодежи предоставляют пространство для коллективного творчества и межкультурного диалога, поддерживая участие подростков в социальных проектах.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2015: Запуск Volunteer at MoMA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волонтёрства в Музее современного искусства Нью-Йорка обеспечивает опыт вовлечения подростков в музейную деятельность и культурное образование.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Расширение национальных программ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Youth Theatre UK и аналогичные инициативы активно развиваются, способствуя формированию лидерских и профессиональных компетенций среди молодёжи.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в искусстве и английском языке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Art как социальное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Стрит-арт становится важной формой выражения гражданской и экологической позиции молодежи. Англоязычные проекты продвигают эти инициативы через глобальные акции и кампании.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 на стыке искусства и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Платформы, объединяющие культурное образование и изучение английского языка, расширяют доступ к арт-обучению и стимулируют развитие междисциплинарных навыков.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английский язык в формировании будущего культуры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продолжит развивать личность подростков, где английский служит мостом между культурами. Мультидисциплинарность и молодёжная вовлечённость обеспечат устойчивое культурное развитие XXI 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2026-05-07T06:23:08Z</dcterms:created>
  <dcterms:modified xsi:type="dcterms:W3CDTF">2026-05-07T06:23:08Z</dcterms:modified>
</cp:coreProperties>
</file>