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5 «Our wonderful world»: природа, страны и английский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Путешествуем по миру природы, стран и английских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Module 5 в 8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модуль помогает говорить о природе, погоде, странах и путешествиях на английском. Он развивает словарный запас, умение строить предложения и лучше понимать мир вокруг нас.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модуля: природа и ландшафты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модуле часто встречаются слова forest, river, mountain, lake и island. Они помогают называть природные объекты и точно описывать место, о котором идёт речь.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Словесные характеристики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beautiful, wild, snowy, peaceful, huge, rocky, green и dry делают описание более живым. Они помогают показать настроение места и его внешний вид.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desert, ocean, valley, waterfall и coastline расширяет описание ландшафта. С ней можно говорить не только о красоте места, но и о его форме и особенностях.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158475" y="25372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be covered with snow и to be home to many animals добавляют точность. С их помощью можно описать природу более естественно и по-английски.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to have a rich variety of plants подходит для рассказа о местах с большим количеством растений. Оно подчёркивает разнообразие и ценность природной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6850" y="1316856"/>
            <a:ext cx="2237400" cy="16933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континенты в мире английского языка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Континенты мира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повторяют названия Europe, Asia, Africa, North America, South America, Australia и Antarctica. Это основа для разговора о географии и расположении стран на карте.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33624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используются the UK, the USA, Canada и Australia. Эти названия помогают обсуждать страны, их особенности и примеры англоязычного мира.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London, New York и Sydney — удобные примеры для описания городов, путешествий и достопримечательностей. Они часто встречаются в учебных текстах и заданиях.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33624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опора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 помогает соотнести английские названия с реальными объектами. Так легче запомнить лексику и увидеть, насколько разнообразна планета.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278762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называет страну или континент по-английски, он одновременно тренирует лексику и расширяет кругозор. Это делает уроки более практичными и понятными.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темы помогают чаще всего строить рассказы, описания и сравнения на уроках модуля.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группа связана с природой, а следом идёт тема путешествий, что делает модуль особенно практичным для устной речи.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группы модуля: что встречается чаще всего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структуры Module 5 по предоставленному плану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модуля: сравнение предметов и явлений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образуют сравнительную и превосходную степени: high — higher — the highest. Эти формы нужны, чтобы сравнивать высоту гор, длину рек, размер городов и другие признаки.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 beautiful и interesting сравнительная форма строится с more, а превосходная — с the most. Такой способ часто используется при описании мест, стран и природных чудес.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than помогает показать различие между двумя предметами или явлениями. Она особенно полезна, когда нужно сказать, какое место выше, холоднее, больше или красивее.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Обороты as… as и not as… as позволяют сравнивать объекты по равной или неравной степени. Они делают описание более точным и разнообразным.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926000" y="315489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имеют особые формы, которые нужно запомнить отдельно. Например, good — better — the best и bad — worse — the worst.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модели сравнения прилагательных, включая неправильные формы.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формы помогают точно описывать природу, погоду и страны, а неправильные формы нужно выучить отдельно.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формы сравнения: примеры из темы модуля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Module 5, раздел grammar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621013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30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4148197"/>
            <a:ext cx="197925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климат: слова для описания окружающего мира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и туман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cloudy и foggy нужна для описания неба и видимости. Такие слова часто встречаются в коротких сообщениях о погоде и в учебных диалогах.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 и ясно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sunny, hot и warm описывают тёплую погоду. Они помогают сказать, что день подходит для прогулки, поездки или отдыха на природе.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ветер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rainy, windy и heavy rain позволяют сказать, что погода меняется быстро. С ними можно описывать как обычный день, так и более сложные условия.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tropical climate, mild weather, dry season и cold показывают, как выглядит погода в разных регионах. Здесь важно помнить разницу между weather и climate.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климат региона влияет сразу несколько факторов, поэтому похожие по карте места могут иметь разную погоду в течение года.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воздействуют море, высота и широта, тем заметнее различия температур и влажности между регионами.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климат: что влияет на разные регионы
</a:t>
            </a:r>
            <a:endParaRPr lang="en-US" sz="2307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57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закономерностей по материалам темы Module 5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опирается на структуру учебного ответа: от названия места к личному впечатлению.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устное описание места на английском языке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8907" y="2972869"/>
            <a:ext cx="2760300" cy="21699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мира и слова для описания их особенностей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разных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модуле встречаются животные из лесов, океанов, льдов и пустынь: bear, wolf, fox, eagle, dolphin, penguin, camel и kangaroo. Это помогает расширять словарь по теме природы.
</a:t>
            </a:r>
            <a:endParaRPr lang="en-US" sz="993" dirty="0"/>
          </a:p>
        </p:txBody>
      </p:sp>
      <p:sp>
        <p:nvSpPr>
          <p:cNvPr id="13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описывать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рассказа о животных нужны прилагательные fast, strong, clever, dangerous, rare, endangered, wild и protected. С их помощью можно точно сказать, чем животное отличается от других.
</a:t>
            </a:r>
            <a:endParaRPr lang="en-US" sz="918" dirty="0"/>
          </a:p>
        </p:txBody>
      </p:sp>
      <p:sp>
        <p:nvSpPr>
          <p:cNvPr id="14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habitat, forest, ocean, grassland, ice и desert помогают объяснять, где живут животные. Такая лексика делает описание не только интересным, но и более научным.
</a:t>
            </a:r>
            <a:endParaRPr lang="en-US" sz="1046" dirty="0"/>
          </a:p>
        </p:txBody>
      </p:sp>
      <p:sp>
        <p:nvSpPr>
          <p:cNvPr id="15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сохранение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тему животных ученики узнают, почему некоторые виды нуждаются в защите. Слова endangered и protected показывают, что человеку важно сохранять редкие виды и их естественную среду.
</a:t>
            </a:r>
            <a:endParaRPr lang="en-US" sz="870" dirty="0"/>
          </a:p>
        </p:txBody>
      </p:sp>
      <p:sp>
        <p:nvSpPr>
          <p:cNvPr id="16" name="Text 6"/>
          <p:cNvSpPr txBox="1"/>
          <p:nvPr/>
        </p:nvSpPr>
        <p:spPr>
          <a:xfrm>
            <a:off x="33858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по-английски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животных удобно соединять название, внешние признаки и место обитания в одном ответе. Так речь становится связной, а новые слова быстрее запоминаются и используются в заданиях.
</a:t>
            </a:r>
            <a:endParaRPr lang="en-US" sz="8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470" y="1393300"/>
            <a:ext cx="1586609" cy="17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491" y="1393300"/>
            <a:ext cx="1481517" cy="174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9488" y="1393300"/>
            <a:ext cx="1584825" cy="179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1146" y="1393300"/>
            <a:ext cx="1525258" cy="1745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13187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Grand Canyon поражает огромной глубиной и необычными скалами, в которых видны слои разных эпох. Это место часто показывают на фото, потому что по нему легко представить силу ветра и воды, изменявших ландшафт миллионы лет.
</a:t>
            </a:r>
            <a:endParaRPr lang="en-US" sz="785" dirty="0"/>
          </a:p>
        </p:txBody>
      </p:sp>
      <p:sp>
        <p:nvSpPr>
          <p:cNvPr id="12" name="Text 2"/>
          <p:cNvSpPr txBox="1"/>
          <p:nvPr/>
        </p:nvSpPr>
        <p:spPr>
          <a:xfrm>
            <a:off x="513187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Глубокий каньон и слоистые скалы
</a:t>
            </a:r>
            <a:endParaRPr lang="en-US" sz="1375" dirty="0"/>
          </a:p>
        </p:txBody>
      </p:sp>
      <p:sp>
        <p:nvSpPr>
          <p:cNvPr id="13" name="Text 3"/>
          <p:cNvSpPr txBox="1"/>
          <p:nvPr/>
        </p:nvSpPr>
        <p:spPr>
          <a:xfrm>
            <a:off x="2631373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Niagara Falls известен мощным потоком воды и громким шумом, который слышен издалека. На снимках особенно заметны белая пена, брызги и радуга над водопадом, поэтому место сразу запоминается ученикам.
</a:t>
            </a:r>
            <a:endParaRPr lang="en-US" sz="898" dirty="0"/>
          </a:p>
        </p:txBody>
      </p:sp>
      <p:sp>
        <p:nvSpPr>
          <p:cNvPr id="14" name="Text 4"/>
          <p:cNvSpPr txBox="1"/>
          <p:nvPr/>
        </p:nvSpPr>
        <p:spPr>
          <a:xfrm>
            <a:off x="2631373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которая не утихает
</a:t>
            </a:r>
            <a:endParaRPr lang="en-US" sz="1375" dirty="0"/>
          </a:p>
        </p:txBody>
      </p:sp>
      <p:sp>
        <p:nvSpPr>
          <p:cNvPr id="15" name="Text 5"/>
          <p:cNvSpPr txBox="1"/>
          <p:nvPr/>
        </p:nvSpPr>
        <p:spPr>
          <a:xfrm>
            <a:off x="4737348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Great Barrier Reef похож на яркий подводный город, где живут рыбы, кораллы и другие морские обитатели. Изображения рифа помогают увидеть, как красива и хрупка природа океана.
</a:t>
            </a:r>
            <a:endParaRPr lang="en-US" sz="898" dirty="0"/>
          </a:p>
        </p:txBody>
      </p:sp>
      <p:sp>
        <p:nvSpPr>
          <p:cNvPr id="16" name="Text 6"/>
          <p:cNvSpPr txBox="1"/>
          <p:nvPr/>
        </p:nvSpPr>
        <p:spPr>
          <a:xfrm>
            <a:off x="4737348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как подводный мир
</a:t>
            </a:r>
            <a:endParaRPr lang="en-US" sz="1375" dirty="0"/>
          </a:p>
        </p:txBody>
      </p:sp>
      <p:sp>
        <p:nvSpPr>
          <p:cNvPr id="17" name="Text 7"/>
          <p:cNvSpPr txBox="1"/>
          <p:nvPr/>
        </p:nvSpPr>
        <p:spPr>
          <a:xfrm>
            <a:off x="6862600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Mount Everest и Lake Baikal показывают разные природные рекорды: самая высокая гора и одно из самых глубоких озёр мира. Такие места удобно сравнивать и по высоте, и по условиям жизни.
</a:t>
            </a:r>
            <a:endParaRPr lang="en-US" sz="898" dirty="0"/>
          </a:p>
        </p:txBody>
      </p:sp>
      <p:sp>
        <p:nvSpPr>
          <p:cNvPr id="18" name="Text 8"/>
          <p:cNvSpPr txBox="1"/>
          <p:nvPr/>
        </p:nvSpPr>
        <p:spPr>
          <a:xfrm>
            <a:off x="6862600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озёра и рекорды
</a:t>
            </a:r>
            <a:endParaRPr lang="en-US" sz="1375" dirty="0"/>
          </a:p>
        </p:txBody>
      </p:sp>
      <p:sp>
        <p:nvSpPr>
          <p:cNvPr id="19" name="Text 9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природы и известные места планеты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чудеса мира: краткое сравнение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известные природные объекты по месту, особенностям и причинам их известности.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отличаются масштабом, формой и природными условиями, поэтому их удобно сравнивать и описывать на английском языке.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Module 5 «Our wonderful world»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2525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6762" y="1405150"/>
            <a:ext cx="177788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09650"/>
            <a:ext cx="218400" cy="24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25250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25250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бережное отношение к природе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 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recycle и reuse напоминают, что отходы можно уменьшать и использовать повторно. Это помогает снижать количество мусора и формировать полезные привычки в повседневной жизни.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save water связано с бережным отношением к ресурсам. Если не тратить воду зря, легче сохранять её запасы для людей, животных и растений.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save energy учит выключать свет и электронику, когда они не нужны. Такие действия уменьшают расход ресурсов и помогают относиться к природе ответственнее.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protect nature объединяет идеи заботы о лесах, водоёмах и животных. Оно показывает, что природу нужно не только любить, но и защищать каждый день.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загрязнением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pollution, litter и plastic waste описывают проблемы, которые видны в городах и на природе. Они напоминают, почему важно убирать за собой и не оставлять мусор.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самые заметные проблемы возникают там, где люди ежедневно используют транспорт, производят товары и выбрасывают отходы.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источники загрязнения взаимосвязаны: они ухудшают воздух, воду, почву и условия жизни животных.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проблемы, связанные с деятельностью человека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экологии для Module 5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экологической лексике и практическим привычкам, которые обсуждаются в Module 5.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могут помогать природе каждый день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говорение в модуле: виды заданий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главной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читают короткие тексты о странах, природе и путешествиях, а затем определяют основную идею. Это помогает быстрее понимать содержание и выделять самое важное.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требуется соединить части текста, подписи и изображения. Это развивает умение замечать связь между словами, картинками и фактами, а не только переводить отдельные предложения.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нужно находить конкретные сведения: название места, животных, погодные условия или сравнение объектов. Такой формат учит внимательно читать и проверять детали.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5158475" y="190180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школьники отвечают на вопросы по содержанию коротко и точно. Так они тренируют не только понимание текста, но и построение простых английских предложений.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158475" y="32197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монологи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важно уметь описать любимое место, погоду или сравнить два объекта. Такие ответы помогают говорить связно и использовать лексику модуля в реальной ситуации.
</a:t>
            </a:r>
            <a:endParaRPr lang="en-US" sz="10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748" y="1282675"/>
            <a:ext cx="2490029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061" y="1282675"/>
            <a:ext cx="2490029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могут создать постер о парке, озере, горе или острове, который им особенно нравится. На плакате обычно есть картинка, название места, несколько прилагательных и короткое объяснение, почему оно кажется красивым или спокойным.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Постер о любимом месте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идея — рассказ о редком или защищаемом животном. В такой работе важно показать изображение, назвать место обитания и добавить простые факты на английском языке, чтобы одноклассникам было легко понять материал.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Мини-презентация о редком животном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можно посвятить проблеме школы, двора или города: мусору, экономии воды или посадке деревьев. На карте размещают подписи, значки и короткие предложения, которые показывают, как люди могут помогать природе.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 экологической темой
</a:t>
            </a:r>
            <a:endParaRPr lang="en-US" sz="1304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о мире вокруг нас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самые полезные слова по темам модуля и помогает быстро повторить их перед чтением, говорением и письмом.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сгруппирована по темам, поэтому её легче запоминать и использовать в разных видах речевой деятельности.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лексика модуля для повторения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 упражнения Module 5 «Our wonderful world»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Module 5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5 учит говорить о природе, странах, животных, погоде и экологии. После темы ученики увереннее сравнивают объекты, описывают места и понимают, почему мир нужно беречь.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2026-05-31T09:43:51Z</dcterms:created>
  <dcterms:modified xsi:type="dcterms:W3CDTF">2026-05-31T09:43:51Z</dcterms:modified>
</cp:coreProperties>
</file>