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5695" y="0"/>
            <a:ext cx="505811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275" y="206227"/>
            <a:ext cx="4158600" cy="119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слов с помощью суффиксов
</a:t>
            </a:r>
            <a:endParaRPr lang="en-US" sz="3287" dirty="0"/>
          </a:p>
        </p:txBody>
      </p:sp>
      <p:sp>
        <p:nvSpPr>
          <p:cNvPr id="6" name="Text 1"/>
          <p:cNvSpPr txBox="1"/>
          <p:nvPr/>
        </p:nvSpPr>
        <p:spPr>
          <a:xfrm>
            <a:off x="229275" y="1796850"/>
            <a:ext cx="4579500" cy="15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понимать, как суффиксы создают новые слова и значения.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строить новые слова из одного корня, точнее понимать их смысл и уверенно разбирать слова по составу. Это полезно и для чтения, и для грамотного письма.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суффиксы важны в русском языке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суффикс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— это значимая часть слова, которая стоит после корня и входит в основу. С его помощью в языке часто образуются новые слова.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может менять значение слова. Например, в слове домик он придаёт уменьшительный смысл, а в слове учитель называет человека по занятию.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корень может сочетаться с разными суффиксами. Поэтому из близких по смыслу слов образуются целые группы с разными оттенками значения.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слова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и 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несёт главное значение слова и объединяет родственные слова. Суффикс стоит после корня и помогает образовать новое слово или изменить его смысл.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в слове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показывает грамматическую форму слова: число, падеж, род или лицо. Оно изменяется, а суффикс обычно остаётся в составе слова.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877612"/>
            <a:ext cx="4514400" cy="132112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суффиксы и их значения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распространённые суффиксы и примеры их употребления в словах.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таблице видно, что суффиксы не только образуют новые слова, но и помогают уточнять их значение.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 теме «Образование слов с помощью суффиксов»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суффиксы помогают образовывать разные части речи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примеры: учить — учитель, лес — лесной, белый — белеть, быстрый — быстро
</a:t>
            </a:r>
            <a:endParaRPr lang="en-US" sz="875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 диаграмме показывают, что суффиксы работают в разных частях речи и делают речь богаче.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новых слов с суффиксами образуется среди существительных: они часто называют людей, предметы и явления.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суффикс в слове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слова по составу на учебных примерах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19" y="1225603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794" y="1225603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47931" y="3638866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4850" y="3645496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4675" y="2447589"/>
            <a:ext cx="267900" cy="267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существительных
</a:t>
            </a:r>
            <a:endParaRPr lang="en-US" sz="2600" dirty="0"/>
          </a:p>
        </p:txBody>
      </p:sp>
      <p:sp>
        <p:nvSpPr>
          <p:cNvPr id="15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251675" y="1645281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-ик-, -ек-, -ок- часто делают слова более конкретными и нередко придают им уменьшительный оттенок. Так появляются слова вроде ключик и стаканчик.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781700" y="1177150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предметов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4641600" y="1645225"/>
            <a:ext cx="41682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-чик-, -щик-, -ник- помогают называть людей по профессии, занятию или роли. Примеры: дворник, переписчик, сборщик.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5207075" y="1177150"/>
            <a:ext cx="3432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людей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251725" y="4061249"/>
            <a:ext cx="4127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суффиксы не только называют предмет, но и уточняют его значение. Они помогают отличить обычное слово от слова с более точным смыслом.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81700" y="3593175"/>
            <a:ext cx="3597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уточнение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641600" y="4061249"/>
            <a:ext cx="42153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с суффиксами часто встречаются в учебных текстах и в живой речи. Они делают высказывание точнее и понятнее для слушателя.
</a:t>
            </a:r>
            <a:endParaRPr lang="en-US" sz="1000" dirty="0"/>
          </a:p>
        </p:txBody>
      </p:sp>
      <p:sp>
        <p:nvSpPr>
          <p:cNvPr id="23" name="Text 9"/>
          <p:cNvSpPr txBox="1"/>
          <p:nvPr/>
        </p:nvSpPr>
        <p:spPr>
          <a:xfrm>
            <a:off x="5207075" y="3593175"/>
            <a:ext cx="3638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Употребление в речи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251725" y="2869974"/>
            <a:ext cx="85407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-тель- часто встречается в словах, где называется человек по действию или работе. Например, учитель — это тот, кто учит.
</a:t>
            </a:r>
            <a:endParaRPr lang="en-US" sz="1000" dirty="0"/>
          </a:p>
        </p:txBody>
      </p:sp>
      <p:sp>
        <p:nvSpPr>
          <p:cNvPr id="25" name="Text 11"/>
          <p:cNvSpPr txBox="1"/>
          <p:nvPr/>
        </p:nvSpPr>
        <p:spPr>
          <a:xfrm>
            <a:off x="781700" y="2401911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и занятия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прилагательных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-н-, -енн-, -ов-, -ск-, -ист- помогают образовывать прилагательные, которые отвечают на вопрос какой? и называют признак предмета.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суффиксы могут указывать на материал, время года, принадлежность, место или внешний вид. Например, глиняный, осенний, сосновый, школьный, волнистый.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с суффиксами часто помогают сделать описание точнее. Благодаря им можно сразу понять, из чего сделан предмет или с чем он связан.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глаголов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107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Образование действия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3107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-а-, -ова-, -ирова- помогают образовывать глаголы, которые называют действие или процесс. Они делают слово понятным по смыслу и по способу действия.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060555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Повторяемость и длительность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60555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-ива- и -ыва- часто показывают повторяющееся или длительное действие. Поэтому формы вроде переписывать звучат как действие, которое совершается не один раз.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990000" y="109587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Учебные примеры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990000" y="2834725"/>
            <a:ext cx="24753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переписывать, организовывать, командовать и рисовать суффикс помогает увидеть, как строится глагол и какой оттенок действия он передаёт.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могут добавлять суффиксы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 примерам презентации; без статистического источника.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корень в разных словах сохраняет общий смысл, но суффиксы помогают по-разному уточнить значение и оттенок.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суффиксы называют лица и предметы, но также могут смягчать значение, обозначать признак или действие.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35218" y="1340425"/>
            <a:ext cx="5273565" cy="192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слов с одним корнем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4637850"/>
            <a:ext cx="78039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«Суффиксы»; составлено по материалам презентации.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174300" y="3498100"/>
            <a:ext cx="42621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суффикс образует новое слово в общей словообразовательной группе и меняет его значение.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707625" y="3498100"/>
            <a:ext cx="4262100" cy="8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связывает родственные слова и помогает образовать новые значения, не разрушая общий корень.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Уменьшительно-ласкательные суффиксы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-ик-, -к-, -очк-, -еньк- делают слово меньше по смыслу или придают ему мягкий, доброжелательный оттенок: ручка, книжечка, сестрёнка, солнышко.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часто встречаются в разговорной речи, сказках, стихах и детских книгах, потому что помогают передать тепло, заботу и близость.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суффикс по значению слова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разбора слова по составу и подбор суффикса по смыслу.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трудности в суффиксах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суффиксах часто путают е и и, особенно когда слово образовано от близких по звучанию основ. Проверка начинается с подбора однокоренных слов и образца написания.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н и нн зависят от способа образования слова и его строения. Поэтому важно не угадывать, а сравнивать слово с другими примерами и запоминать устойчивые написания.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к и чк, а также чик и щик нередко вызывают ошибки, потому что на слух различие не всегда заметно. Здесь помогает внимательное словообразование.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нужно просто запомнить, потому что их написание не объясняется только правилом. Для этого полезно вести словарик трудных слов и повторять примеры регулярно.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525" y="1577960"/>
            <a:ext cx="3620400" cy="24818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8600" y="737025"/>
            <a:ext cx="8383800" cy="3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суффиксами в разных частях речи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348600" y="4644275"/>
            <a:ext cx="4640700" cy="1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по примерам презентации; без статистического источника.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48600" y="1577225"/>
            <a:ext cx="36522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создавать слова не только в школьных примерах, но и в повседневной речи, где важна точность смысла.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существительные и прилагательные: именно они чаще всего образуются с помощью суффиксов в учебных примерах.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7444" y="149325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3956" y="3292425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82331" y="3292425"/>
            <a:ext cx="301388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302325"/>
            <a:ext cx="8795400" cy="6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Словообразовательное гнездо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68700" y="194412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слова в гнезде связаны одним корнем лес-. Он сохраняет основное значение и объединяет родственные слова в одну словообразовательную цепочку.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716950" y="1944200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добавляют новые значения: лесок звучит уменьшительно, лесной называет признак, а лесник обозначает человека, связанного с лесом по работе.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оттенки смысла
</a:t>
            </a:r>
            <a:endParaRPr lang="en-US" sz="1200" dirty="0"/>
          </a:p>
        </p:txBody>
      </p:sp>
      <p:sp>
        <p:nvSpPr>
          <p:cNvPr id="17" name="Text 6"/>
          <p:cNvSpPr txBox="1"/>
          <p:nvPr/>
        </p:nvSpPr>
        <p:spPr>
          <a:xfrm>
            <a:off x="168575" y="3743375"/>
            <a:ext cx="43203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Словообразовательное гнездо показывает, как одно слово становится основой для других. Благодаря этому легче видеть родство слов и их смысловые различия.
</a:t>
            </a:r>
            <a:endParaRPr lang="en-US" sz="1100" dirty="0"/>
          </a:p>
        </p:txBody>
      </p:sp>
      <p:sp>
        <p:nvSpPr>
          <p:cNvPr id="18" name="Text 7"/>
          <p:cNvSpPr txBox="1"/>
          <p:nvPr/>
        </p:nvSpPr>
        <p:spPr>
          <a:xfrm>
            <a:off x="667725" y="3243875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слов между собой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4716950" y="3743375"/>
            <a:ext cx="4252800" cy="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знать гнездо слов, проще находить корень и суффикс, а также объяснять, почему слова пишутся и образуются именно так.
</a:t>
            </a:r>
            <a:endParaRPr lang="en-US" sz="1100" dirty="0"/>
          </a:p>
        </p:txBody>
      </p:sp>
      <p:sp>
        <p:nvSpPr>
          <p:cNvPr id="20" name="Text 9"/>
          <p:cNvSpPr txBox="1"/>
          <p:nvPr/>
        </p:nvSpPr>
        <p:spPr>
          <a:xfrm>
            <a:off x="5216100" y="3243876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для разбора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300" y="1714961"/>
            <a:ext cx="4514400" cy="16464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разные суффиксы меняют смысл слова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000" y="18819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родственные слова и показывает, как суффиксы создают ласковый, признаковый или новый родственный смысл.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74000" y="2906100"/>
            <a:ext cx="36522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суффиксы меняют не только форму слова, но и его оттенок: уменьшительный, признаковый или родственный.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109175" y="4637850"/>
            <a:ext cx="78690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«Суффиксы»; составлено по материалам презентации.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1419" y="1225603"/>
            <a:ext cx="234413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98412" y="1225603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81668" y="3203566"/>
            <a:ext cx="30138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слова с суффиксами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251675" y="172886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упражнениях и учебных статьях слова с суффиксами помогают точнее называть предметы, признаки и действия, а также показывают, как строятся родственные слова.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781700" y="1177153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тексты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649962" y="1728775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художественных текстах такие слова делают речь образной и живой. Домик, берёзовый, учительский звучат ярче и помогают лучше представить картину.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5215437" y="1177153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и рассказы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51725" y="37095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часто входят в слова, обозначающие людей по занятию: библиотекарь, учитель, водитель. Так язык точно называет роль человека.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781700" y="3157875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профессий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4649962" y="3709500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обычном общении суффиксы помогают говорить короче, теплее и понятнее. Они часто встречаются в словах, которые мы слышим каждый день.
</a:t>
            </a:r>
            <a:endParaRPr lang="en-US" sz="1100" dirty="0"/>
          </a:p>
        </p:txBody>
      </p:sp>
      <p:sp>
        <p:nvSpPr>
          <p:cNvPr id="21" name="Text 9"/>
          <p:cNvSpPr txBox="1"/>
          <p:nvPr/>
        </p:nvSpPr>
        <p:spPr>
          <a:xfrm>
            <a:off x="5215437" y="3157875"/>
            <a:ext cx="34767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речь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не только образуют новые слова, но и уточняют их значение, помогают различать части речи и делают речь точнее, богаче и выразительнее.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помогают понимать устройство слова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2026-05-22T06:04:02Z</dcterms:created>
  <dcterms:modified xsi:type="dcterms:W3CDTF">2026-05-22T06:04:02Z</dcterms:modified>
</cp:coreProperties>
</file>