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шаги каждого из нас дают Земле реальную помощь.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можем сделать, чтобы спасти Землю?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«спасти Землю»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Спасать Землю — значит беречь климат, воду, леса, животных и ресурсы. Начинать можно с повседневных решений дома, в школе и в классе.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94" y="1589199"/>
            <a:ext cx="385613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4" y="2293601"/>
            <a:ext cx="385612" cy="44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4" y="2998004"/>
            <a:ext cx="385612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009" y="3702406"/>
            <a:ext cx="385612" cy="440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09" y="4406802"/>
            <a:ext cx="385612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и мои привычки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 помогает сократить одноразовый пластик и экономит деньги. Если носить её каждый день, привычка быстро становится нормой и в школе, и дома.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без лишних усилий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Выключенный свет, зарядка без лишнего простоя и закрытый кран уменьшают расход ресурсов. Такие действия почти не требуют усилий, но заметны уже через неделю.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вещи 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ручки и папки лучше использовать до конца. Когда вещь служит дольше, меньше мусора попадает в ведро и реже нужны новые покупки.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вместо 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вещь можно починить, это часто лучше, чем сразу покупать замену. Ремонт продлевает срок службы и помогает бережнее относиться к вещам.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за своими привычками: что выбрасываешь, где тратишь воду и когда включаешь лишний свет. Так легче выбрать один шаг, который реально начать уже завтра.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без лишних потерь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по аппетиту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 столько еды, сколько точно съешь. Так в школьной столовой и дома становится меньше пищевых отходов, а значит, меньше потраченных зря воды, энергии и труда.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Доедать и выбирать сезонное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доедать то, что уже взял, и чаще выбирать сезонные продукты. Они обычно требуют меньше перевозок и лучше подходят для ежедневного питания.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упаковки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Покупай продукты без лишней упаковки, когда это возможно, и используй контейнер вместо одноразового пакета. Так мусора становится меньше уже после одного обеда.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школьную столовую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 столовую: там особенно заметны остатки еды и пластиковые отходы. Если проблема видна каждый день, легче предложить конкретное решение и проверить результат.
</a:t>
            </a:r>
            <a:endParaRPr lang="en-US" sz="11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добираемся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и 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школы часто можно дойти пешком или доехать на велосипеде, если маршрут безопасен. Это полезно для здоровья и снижает выбросы, шум и лишние поездки.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вместо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перевозит сразу много людей, поэтому на одного пассажира приходится меньше выбросов. Если есть возможность, выбирай его вместо поездки на машине.
</a:t>
            </a:r>
            <a:endParaRPr lang="en-US" sz="1115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маршрут для дел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семья едет по делам, удобно объединить несколько остановок в один маршрут. Так меньше времени уходит на дорогу и меньше топлива тратится зря.
</a:t>
            </a:r>
            <a:endParaRPr lang="en-US" sz="1201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путь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путь до школы: можно ли сделать его короче, безопаснее и чище? Иногда достаточно выбрать другую остановку, выйти раньше или пройти один участок пешком.
</a:t>
            </a:r>
            <a:endParaRPr lang="en-US" sz="11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Эко-привычки в школе и дома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система работает лучше разовых попыток: важно разделить отходы, обозначить правила и собирать только то, что реально принимают на переработку.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контейнеры и короткие правила делают сортировку понятной; главное — ориентироваться на местный приём отходов.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раздельного сбора и местные инструкции по приёму вторсырья
</a:t>
            </a:r>
            <a:endParaRPr lang="en-US" sz="7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сообщество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проблемной территории сначала оценивают, что именно нужно сделать: убрать мусор, восстановить участок или помочь природе после повреждения. Без цели акция быстро теряет смысл.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Собрать команду
</a:t>
            </a:r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подключают жителей, школьников и волонтёров. Когда у каждого есть понятная роль, проект становится регулярным и даёт заметный результат, а не разовый фотоотчёт.
</a:t>
            </a:r>
            <a:endParaRPr lang="en-US" sz="1206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Поддерживать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продолжать уход и проверять, что изменилось. Именно повторяющиеся местные проекты создают устойчивую пользу для двора, парка, берега или школьной территории.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решения сверху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власти строят общественный транспорт, велодорожки и безопасные переходы. Когда люди могут выбирать удобный путь, снижается нагрузка на дороги и воздух становится чище.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Здания, которые тратят меньше энергии, помогают экономить ресурсы каждый день. Это касается школ, домов, поликлиник и других мест, где люди проводят много времени.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воды, переработка и правила для предприятий не появляются сами собой. Для них нужны бюджеты, контроль и долгосрочные программы, а не только личная инициатива.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вокруг нет контейнеров, маршрутов и норм, одному человеку трудно изменить ситуацию. Поэтому личные действия работают сильнее, когда поддержаны городом и государством.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 вместо людей, а вместе с ними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 ветровая энергия помогают получать электричество с меньшими выбросами. Но их польза особенно велика там, где люди тоже экономят энергию и не расходуют её зря.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расхода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Экономные лампы и умные счётчики показывают, где уходит лишнее электричество. Такие инструменты работают лучше, если дома и в школе действительно следят за потреблением.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материалов и датчики загрязнения помогают уменьшить вред и быстрее замечать проблему. Однако без сортировки, порядка и ответственного поведения технологии не дадут полного эффекта.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 заменяют человека: они усиливают хорошие привычки. Чем аккуратнее мы пользуемся вещами, водой и транспортом, тем заметнее результат новых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популярных мифа мы разберём, чтобы отделить реальные действия от заблуждений.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мифа мешают действовать: они делают проблему либо «чужой», либо слишком большой для первых шагов.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программы ООН по окружающей среде (UNEP)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привычки к результату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решения уменьшают отходы, расход энергии и потребление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уменьшай, потом используй повторно, потом перерабатывай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сократить то, что становится мусором. Затем — использовать вещи повторно. Переработка работает лучше всего, когда отходов уже стало меньше.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действие в цепочке, тем сильнее его эффект: меньше покупок и повторное использование сокращают отходы лучше, чем одна переработка.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экологической иерархии: reduce, reuse, recycle.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помогают уменьшить углеродный след: экономить, выбирать повторное использование и реже покупать лишнее.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повседневные решения складываются в заметный след. Чем чаще мы экономим электричество, ездим без машины и не выбрасываем еду, тем меньше выбросов создаём.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принципа 3R и бытовых способов снижения выбросов.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каждый день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лей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Слив в раковину — не место для остатков краски, масла и сильной химии. Такие вещества попадают в воду и усложняют её очистку на станциях и в природе.
</a:t>
            </a:r>
            <a:endParaRPr lang="en-US" sz="1192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ливнёвки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брошенный в ливнёвку, часто уходит прямо в реки и дальше в море. Особенно опасны пакеты, обёртки и одноразовая посуда после дождя.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течёт зря, расходуются не только литры, но и энергия на её подачу и очистку. Закрытый кран и короткий душ дают быстрый эффект.
</a:t>
            </a:r>
            <a:endParaRPr lang="en-US" sz="1244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дозированное средство и аккуратная упаковка уменьшают бытовые отходы. Чем меньше лишней химии и пластика дома, тем чище остаются водоёмы.
</a:t>
            </a:r>
            <a:endParaRPr lang="en-US" sz="11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63565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поддерживает равновесие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 другие опылители помогают растениям давать плоды и семена. Если рядом есть цветущие местные растения, в экосистеме становится больше пищи и устойчивости.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почву, защищают её от размывания и дают место жизни многим видам. Посадка должна быть осмысленной: важно выбирать подходящее место и уход.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это не просто земля под ногами. В ней живут организмы, которые помогают выращивать еду и разлагать остатки растений. Её нельзя истощать лишней химией.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территория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Уголки природы возле школы поддерживают местных птиц, насекомых и растения. Небольшой участок без лишнего асфальта может стать важным убежищем для живого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дней для новой привычки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не перегружаться: достаточно трёх привычек, которые удобно отслеживать каждый день. Результат лучше видеть в простых и понятных показателях.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небольших действия уже дают заметный результат, если проверять их регулярно и не менять слишком много сразу.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личного экологического плана на 30 дней.
</a:t>
            </a:r>
            <a:endParaRPr lang="en-US" sz="7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изменений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0917"/>
            <a:ext cx="4005900" cy="228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сортировка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контейнеры и подписи снимают путаницу. Когда ученики видят, куда сдавать бумагу и пластик, сортировка становится точнее, а в общих урнах остаётся меньше смешанных отходов.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42000" y="2029695"/>
            <a:ext cx="4005900" cy="2250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одноразовых стаканчиков сразу уменьшает ежедневный мусор. Многоразовая бутылка работает дольше, не требует постоянной замены и помогает классу увидеть быстрый, измеримый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без перегрузки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 цель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одну понятную цель: меньше мусора, экономия воды или энергии, бережное отношение к вещам. Без цели легко распылиться и быстро потерять интерес.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Начни с малого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2–3 действия, которые реально выполнить каждый день. Лучше начать с простого: бутылка, выключение света, сортировка бумаги или прогулка вместо короткой поездки.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Действуй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Подключи класс, семью или друзей. Когда правила общие, привычка закрепляется быстрее, а результат становится заметен не только одному человеку, но и всем вокруг.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 неделю смотри на результат: сколько мусора стало меньше, где получилось сэкономить, что уже стало привычным. Это помогает не бросать начатое.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первого шага к привычке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один личный шаг: например, многоразовую бутылку, выключение света или отказ от лишней упаковки. Главное — чтобы действие было простым и выполнимым.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неделе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Договорись о шагах для класса и дома. Можно собрать команду, повесить напоминания и договориться, как проверять прогресс без сложных правил.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месяц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короткие данные через 2–4 недели: сколько мусора, воды или энергии удалось сэкономить. Если шаг работает, сделай его постоянной привычкой.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уже 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Спасти Землю — значит действовать на своём уровне и не ждать идеального момента. Когда личные привычки, семья, школа, сообщество и технологии работают вместе, маленькие шаги дают большой и устойчивый эффект.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2026-07-25T13:39:34Z</dcterms:created>
  <dcterms:modified xsi:type="dcterms:W3CDTF">2026-07-25T13:39:34Z</dcterms:modified>
</cp:coreProperties>
</file>