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Родина: от Руси до России
</a:t>
            </a:r>
            <a:endParaRPr lang="en-US" sz="269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большой истории нашей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 Руси к России
</a:t>
            </a:r>
            <a:endParaRPr lang="en-US" sz="266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нашей Родины началась много веков назад. Сначала были древние города и князья, потом — храмы, книги и новые законы. Шаг за шагом Русь становилась сильнее и превращалась в большое государство, которое мы знаем сегодня как Россию.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древние славяне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общинами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славяне селились небольшими родами и деревнями. Вместе строили дома, защищали поселения и решали важные дела сообща, потому что одному в те времена было совсем непросто.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59775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занятием было земледелие. Люди также охотились, ловили рыбу и мастерили нужные вещи своими руками. Труд был тяжёлым, но без него нельзя было прожить.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6375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 из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 вокруг было много, поэтому дома, мосты и многие постройки делали из дерева. Материал был доступным, тёплым и удобным для работы, почти как природный конструктор.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67725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Шили простую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изготавливали из льна, шерсти и кожи. Она была удобной для труда и походов. Наряды украшали не для красоты на витрине, а по традиции и мастерству.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7171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Берегли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уважали старших, помогали младшим и хранили обычаи предков. Такие правила укрепляли дружбу между людьми и делали жизнь в общине более спокойной и дружной.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Рюрик и начало княжеской власти
</a:t>
            </a:r>
            <a:endParaRPr lang="en-US" sz="246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862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связывают с 862 годом начало правления Рюрика в Новгороде. Это событие считают важным шагом к появлению княжеской власти на Руси.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его дружина охраняли поселения, следили за порядком и защищали торговые пути. Для жителей это было очень важно, ведь путь без защиты — как корзина без ручки.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стал одним из первых крупных центров Руси. Здесь было удобно управлять землёй, собирать людей и принимать решения, нужные для жизни города и округи.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княжеской властью отдельные земли стали объединяться. Так постепенно появлялись общие правила и более крепкое управление, а Русь становилась сильнее и организованнее.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становилась сильнее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объединения земель и укрепления власти в Древней Руси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endParaRPr lang="en-US" sz="3300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князь Владимир крестил Русь. Это событие стало очень важным для всей страны и изменило жизнь людей не на один день, а на многие века.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христианства начали строить каменные храмы. В городах появлялись иконы и церковное пение, а улицы словно становились немного торжественнее.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монастырях стали открываться школы для детей. Люди учились читать, писать и узнавать больше о мире. Книга в то время была настоящим сокровищем.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вера помогала людям чувствовать себя частью одной большой страны. Она соединяла разные земли и напоминала, что у всех одна Родина.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стало началом новых традиций, культуры и образования. С этого момента страна уверенно шла вперёд, сохраняя свои корни и меняясь к лучшему.
</a:t>
            </a:r>
            <a:endParaRPr lang="en-US" sz="9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города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был одним из главных городов Руси. Здесь находились важные княжеские центры, строились храмы и крепости, а жизнь в городе кипела с утра до вечера.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славился торговлей, мастерством и народным вечем. В нём умели договариваться и решать дела вместе, что делало город особенно известным и уважаемым.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стал важным центром Северо-Восточной Руси. Город рос, укреплялся и всё больше привлекал людей, которым нужна была защита и порядок.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городах строили крепости, соборы и торговые площади. Там было шумно, многолюдно и очень интересно — почти как на ярмарке, только древней.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первые книги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годам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записывали события по годам, чтобы сохранить память о прошлом. Они помогали людям узнавать, что происходило раньше, и понимать историю своей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летописью ранней Руси считается «Повесть временных лет». Она рассказывает о князьях, городах и важных событиях, которые помнили и бережно переписывали.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тогда не печатали, а переписывали вручную. Работа требовала терпения, аккуратности и хорошего зрения. Писец был почти как очень внимательный художник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долгой и трудной работы книги были редкими и дорогими. Каждую из них берегли особенно тщательно, потому что она помогала хранить знания и память.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испытания XIII века
</a:t>
            </a:r>
            <a:endParaRPr lang="en-US" sz="3274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на Русь пришли монгольские войска. Начались тяжёлые сражения, и многим городам пришлось очень трудно.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дань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были разорены, а жители платили дань Орде. Это было суровое время, когда людям приходилось терпеть большие лишения.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беды, народ сохранил язык, веру и память о своей земле. Северо-восточные земли постепенно укреплялись и становились важнее.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стала главным городом
</a:t>
            </a:r>
            <a:endParaRPr lang="en-US" sz="233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усиления Москвы и объединения русских земель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 конец зависимости от Орды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крепнет на глазах
</a:t>
            </a:r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III Москва стала всё заметнее и сильнее. Деревянные стены сменялись кирпичными, а Кремль превращался в надёжную крепость. На его башнях уже чувствовалась власть большого государства, готового защищать свои земли.
</a:t>
            </a:r>
            <a:endParaRPr lang="en-US" sz="1559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Угра — река, которая помнит решающий миг
</a:t>
            </a:r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1480 года на берегах Угры русские и ордынские войска стояли друг против друга. Большого сражения не произошло, но это противостояние стало знаком конца зависимости. Река, мостки и воинские знаки передают напряжённое ожидание.
</a:t>
            </a:r>
            <a:endParaRPr lang="en-US" sz="15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царь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1547 году Иван IV первым принял титул царя. Так правитель подчеркнул, что власть стала сильнее и выше прежних княжеских порядков.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государство стали называть Русским царством. Новое имя показывало, что земли объединяются под одной властью и действуют более согласованно.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и стрельцы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управления страной появились приказы, а для охраны служили стрельцы. Это помогало быстрее решать дела и надёжнее защищать государство.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и собраннее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власть укрепляла страну и делала её более управляемой. Для большой территории это было очень важно — без порядка даже богатырям тяжело.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и титул царя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и народное единство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страну потрясли голод, войны и споры за власть. Людям было нелегко, а привычная жизнь словно рассыпалась на кусочки.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и вокруг неё шли тяжёлые события, а государство ослабло. Многие понимали: если не объединиться, Родина может потерять опору.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ополчение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1612 году жители разных городов собрали ополчение под руководством Кузьмы Минина и Дмитрия Пожарского. Они вместе пошли освобождать Москву.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ополчения показала, что народ, действующий сообща, способен защитить страну. Когда люди держатся вместе, даже очень трудное время можно пережить.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новая Россия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Неве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решил построить новый город у Невы — Санкт-Петербург. Он стал морским портом, через который Россия могла увереннее выходить к морям. На набережных росли верфи, а рядом поднимались корабли, будто спешили в большое плавание.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1721 году Россия стала империей, и это означало новый этап её истории. Пётр развивал флот, армию, школы и науку. Молодой царь хотел, чтобы страна училась, строила и смело смотрела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страна в XIX веке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XIX века в России: хозяйство, транспорт, города и образование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дата в учебнике: за ней стоят мужество солдат, труд людей в тылу и радость долгожданного мира после тяжёлой войны.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принёс Победу, которую в России помнят и берегут
</a:t>
            </a:r>
            <a:endParaRPr lang="en-US" sz="291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России; Великая Отечественная война 1941–1945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большой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остаётся столицей России и одним из самых известных её городов. Здесь рядом живут история и современность: древние стены Кремля, широкие улицы и шумная городская жизнь. В столицу словно приезжают все дороги страны.
</a:t>
            </a:r>
            <a:endParaRPr lang="en-US" sz="1607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разных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велика, поэтому в ней есть леса, поля, горы, реки и моря. В разных уголках страны люди живут по-разному, но всех объединяют родной язык, общие правила и уважение к своей земле.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66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Белая, синяя и красная полосы узнаются сразу. Флаг поднимают на праздниках и торжественных событиях, чтобы показать уважение к стране и её истории.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напоминает о силе государства, его прошлом и ответственности перед Родиной.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в важных моментах, и его слушают стоя. Он помогает почувствовать гордость за страну и уважение к её традициям.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жителей нашей страны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ценности, традиции и повседневные поступки людей в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Руси к России — одна большая история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нашей Родины был долгим и непростым, но именно он сделал страну сильной и любимой. Зная прошлое, мы лучше понимаем настоящее и учимся беречь Россию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2026-05-26T04:28:30Z</dcterms:created>
  <dcterms:modified xsi:type="dcterms:W3CDTF">2026-05-26T04:28:30Z</dcterms:modified>
</cp:coreProperties>
</file>