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большой обзор страны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 — страна огромных расстояний, природы и культур.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цифры и темы урока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 — крупнейшая страна мира по площади. На уроке мы рассмотрим её географию, народы, историю, экономику, науку, экологию и повседневную жизнь.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России: где находится страна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континента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лежит сразу в Европе и Азии, поэтому её карта помогает понять связь двух частей света и огромную протяжённость территории.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охватывает 11 часовых поясов, и это хорошо видно на карте: в одном конце день только начинается, а в другом уже вечер.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морям делает страну важной для транспорта, торговли и морских маршрутов, а также связывает разные природные зоны.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ландшафты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заметны тундра и Арктика, в центре — леса, южнее — степи, а на востоке — горы и вулканы.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широта объясняет, почему климат так отличается от региона к региону: от суровой зимы до более мягких южных условий.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регионы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заселены и устроены регионы страны.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распределены по огромной территории, а на востоке расстояния между ними заметно больше.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Общегеографическая карта России и административная карта крупных городов.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России по зонам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зоны влияют на быт, транспорт и занятия людей.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относится к умеренному поясу, а север и Дальний Восток заметно отличаются по условиям.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и климатические пояса России; схема для учебной презентации.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культуры России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сёлах рядом живут семьи с разными традициями, но общим остаётся уважение к родному дому, школе и истории своей земли. Языки, одежда и праздники помогают сохранить это разнообразие.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республики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республиках можно услышать разные языки: татарский, башкирский, чеченский, якутский и другие. Они звучат в семье, в песнях, на праздниках и в названиях мест.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 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кухня, орнаменты и костюмы часто становятся символами региона. Через них удобно показывать, как культура передаётся от старших к младшим и остаётся частью повседневной жизни.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символы регионов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Татарская кухня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Чак‑чак и праздничный стол помогают показать татарские традиции гостеприимства. Через еду легко запомнить, что культура народа живёт в семье и на общих праздниках.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обряды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Якутские праздники связаны с северной природой, долгой зимой и уважением к земле. Они напоминают, как люди приспосабливаются к жизни в суровом климате.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 гостеприимство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народов Кавказа важны танец, музыка и гостеприимство. Яркие костюмы и ритм движений сразу показывают силу традиций и уважение к старшим.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ремёсла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Ремёсла, узоры и семейные обычаи помогают сохранить память о прошлом. Такие примеры удобно сравнивать на карте и в подборке фотографий.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России через 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исторического развития от ранних государственных форм до современности.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Вехи, которые меняли страну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стало важной вехой для культуры и письменной традиции. Это событие связано с укреплением связей и развитием государственности.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775483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1812 года стала испытанием для страны и показала силу народного сопротивления. Она прочно вошла в память о единстве и защите Родины.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020674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провёл реформы, которые изменили армию, управление и внешний облик страны. Россия стала активнее участвовать в европейской политике и науке.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530300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1917 года привели к смене политического строя и началу нового исторического этапа. Это повлияло на жизнь, экономику и образование.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85109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и 1957 годы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 1945 году и запуск спутника в 1957 году стали символами восстановления, научного прорыва и выхода страны в космическую эпоху.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России по отраслям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экономика держится на сочетании ресурсов и производств.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видно, что сильнее всего связаны добыча, переработка и перевозки; именно они поддерживают работу других отраслей.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«Экономика России», без точных статистических данных.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и регионы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отрасли России тесно связаны с природными условиями и размещением населения. Север и восток чаще специализируются на добыче и энергетике, а юг — на сельском хозяйстве.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отраслей показывает связь между ресурсами, климатом и хозяйственной специализацией регионов.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экономической географии России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космос и изобретения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первого искусственного спутника Земли в 1957 году открыл космическую эру и показал, что советская наука умеет решать сложные технические задачи мирового уровня.
</a:t>
            </a:r>
            <a:endParaRPr lang="en-US" sz="1185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Гагарина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 апреля 1961 года Юрий Гагарин впервые в истории совершил полёт человека в космос, а имя Королёва стало символом космической программы.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Менделеев, Циолковский и Попов связаны с разными областями знаний — химией, теорией космоса и связью. Их работы повлияли на развитие науки и технологий.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российской науки продолжаются в школах, университетах и исследовательских центрах, где развиваются математика, физика, инженерия и атомная энергетика.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вузы и знания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Школьная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школа даёт базовые знания и помогает понять свои интересы. Именно здесь ученики осваивают чтение карт, работу с информацией и первые исследовательские навыки.
</a:t>
            </a:r>
            <a:endParaRPr lang="en-US" sz="1075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Дополнительное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 учебе добавляются кружки, олимпиады и проекты. Они развивают логику, самостоятельность и умение применять знания в математике, естественных науках и технологиях.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Выбор пути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можно выбрать колледж или вуз. В крупных университетах Москвы, Санкт‑Петербурга, Томска и Казани сильны программы по медицине, физике, инженерии и гуманитарным наукам.
</a:t>
            </a:r>
            <a:endParaRPr lang="en-US" sz="1018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Учёба всю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не заканчивается дипломом: люди постоянно учатся новому. Это важно для науки, современных профессий и понимания быстро меняющегося мира.
</a:t>
            </a:r>
            <a:endParaRPr lang="en-US" sz="11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проблем к охране природы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природные риски приводят к мерам охраны и защите территорий.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жизнь в России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городах заметны метро, автобусы, трамваи, парки и музеи. Повседневная жизнь становится удобнее благодаря транспорту, благоустройству и доступу к культурным местам.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помогают записываться к врачу, оплачивать услуги и получать информацию. Они делают обычные дела быстрее и удобнее для семей и школьников.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Москве и Санкт‑Петербурге сосредоточены крупные театры, выставки и университеты, но в регионах тоже строятся школы, спортивные объекты и современные общественные пространства.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досуг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прогулки и отдых на природе остаются важной частью жизни. Во многих городах есть стадионы, площадки и набережные, где проводят время дети и взрослые.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0700" y="140555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0700" y="3057425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600" y="1414820"/>
            <a:ext cx="233700" cy="186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достижения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известна именами Пушкина, Толстого и Чехова. Их произведения читают во всём мире, потому что они помогают понять характеры, историю и нравственные вопросы.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промыслы — хохлома, гжель, дымковская игрушка — сохраняют орнаменты, цвета и формы, передаваемые мастерами из поколения в поколение.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Чайковского, Римского‑Корсакова и других композиторов стала частью мировой классики. В ней сочетаются эмоциональность, мелодичность и узнаваемые национальные черты.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 и другие спортивные победы показывают, что успехи страны есть не только в искусстве и науке, но и в спорте.
</a:t>
            </a:r>
            <a:endParaRPr lang="en-US" sz="1037" dirty="0"/>
          </a:p>
        </p:txBody>
      </p:sp>
      <p:sp>
        <p:nvSpPr>
          <p:cNvPr id="13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и театр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и театр связывают Россию с традицией высокого сценического искусства. Большой театр — один из самых известных символов этой культуры.
</a:t>
            </a:r>
            <a:endParaRPr lang="en-US" sz="10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и вызовы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страны видны в науке, инфраструктуре и культуре, а главные трудности связаны с огромной территорией, разницей между регионами и необходимостью беречь природу.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одновременно располагает мощными ресурсами для развития и сталкивается с задачами, которые требуют долгой и слаженной работы.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«Россия: обзор страны»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растянута с запада на восток, поэтому часовые пояса и расстояния сильно влияют на жизнь людей и связь между регионами.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 о России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часовых поясов охватывает территория страны.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и дальше: что можно сделать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Изучать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карты: найдите свой регион, соседние области и крупные реки. Так легче понять, почему люди живут и работают именно в таких местах.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Узнавать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семейные истории, традиции и языки разных народов России. Это помогает уважать различия и видеть, как культура страны складывается из множества частей.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Беречь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Экономьте воду и электричество дома и в школе. Простые привычки уменьшают нагрузку на природу и показывают личную ответственность за будущее.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Учиться новому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новостями науки, космоса и экологии. Современные открытия лучше понимать через книги, школьные проекты и проверенные источники.
</a:t>
            </a:r>
            <a:endParaRPr lang="en-US" sz="11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большая страна больших возможностей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сильна масштабом, разнообразием природы и богатством культур. Будущее страны зависит от знаний, ответственности и уважения к людям, истории и окружающей среде.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2026-07-25T18:14:35Z</dcterms:created>
  <dcterms:modified xsi:type="dcterms:W3CDTF">2026-07-25T18:14:35Z</dcterms:modified>
</cp:coreProperties>
</file>