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 явной жизни в биологии: обзор и ключевые вопросы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влияния цифровых технологий на биологию человека и безопасность в обществе.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революция и её биологические вызовы
</a:t>
            </a:r>
            <a:endParaRPr lang="en-US" sz="2971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проникают повсюду, изменяя здоровье, психику и учебную среду. Наш урок поможет понять биологические последствия диджитализации и научит безопасному взаимодействию в онлайне.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явной жизни: биологический ракурс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возник в 2010-х на пересечении биологии, информатики и психологии, отражая современные тенденции прозрачности личных биоданных.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может быть как добровольным, так и принудительным, особенно данные с биометрических устройств становятся широко доступными.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Явная жизнь — это открытый обмен не только социальной, но и биологической информацией, включая здоровье, генетику и привычки, что меняет взаимодействие между людьми.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драйверы явной жизни в аспекте биологии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Биометрические технологии проникли в повседневность: сенсоры смартфонов, ИИ-камеры, ДНК-тесты для медобследования и личного использование.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68% российских старшеклассников уже использовали ДНК-тесты или устройства для контроля физического состояния, подтверждая широкую популярность.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масштабируемость биоплатформ, доступны персональные сервисы по мониторингу здоровья и активности.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упрощают сбор биологических данных и стимулируют формирование цифровых профилей пользователей.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Статистика: цифровое здоровье и подростки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подростков, пользующихся фитнес-трекерами, неуклонно растёт, отражая возрастающую роль цифровых технологий.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об активном внедрении биометрии в повседневную жизнь школьников и формировании привычки к мониторингу здоровья.
</a:t>
            </a:r>
            <a:endParaRPr lang="en-US" sz="1389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Всероссийское исследование цифрового здоровья, 2023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37%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старшеклассников размещают личные данные о здоровье в социальных сетях, что меняет представления о медицинской секретности.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цифрового поведения подростков, 2023
</a:t>
            </a:r>
            <a:endParaRPr lang="en-US" sz="1041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Публичное обсуждение биологических аспектов становится нормой, что увеличивает риски утечки и неправомерного использования медицинской информации.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Конструирование «био-идентичности» школьников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Соцсети как площадка для отображения здоровья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всё активнее делятся данными о своем самочувствии, включая сон и питание, создавая новую форму онлайн-идентичности через публичные публикации и сторис.
</a:t>
            </a:r>
            <a:endParaRPr lang="en-US" sz="956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сленг в молодежных сообществах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терминологии, связанной с телом и психикой, стимулирует интерес к биологии и формирует особую коммуникационную культуру в социальных сетях.
</a:t>
            </a:r>
            <a:endParaRPr lang="en-US" sz="956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Прозрачность и самопрезентация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биоинформации становится способом выразить себя и получить поддержку, но одновременно усиливает уязвимость перед общественным мнением.
</a:t>
            </a:r>
            <a:endParaRPr lang="en-US" sz="114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Популяризация биологических тем онлайн-сообществами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каналов о здоровье и психологии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YouTube- и TikTok-проекты с миллионами подписчиков активно обсуждают биологические темы, способствуя образованию и формированию здоровых привычек.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Тренды «био-челленджей» среди школьников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питанием и физическими активностями, которые снимаются на видео, становятся популярными для самовыражения и привлечения аудитории.
</a:t>
            </a:r>
            <a:endParaRPr lang="en-US" sz="13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 биологической безопасности в эпоху цифровой открытости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биологических данных повышает уязвимость к взломам и кражам аккаунтов медицинских сервисов, что ставит под угрозу приватность здоровья.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15% подростков сталкивались с нежелательным раскрытием медицинских сведений, а 7% — с кибербуллингом, связанным с их биологическим состоянием, что негативно влияет на психику.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Тотальный мониторинг: сбор и анализ биологических данных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гаджеты собирают подробные данные о состоянии организма: пульс, стресс, сон – это помогает контролировать здоровье и предупреждать болезни.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мониторинг может вызывать тревожность и снижать чувство приватности, что требует осознанного отношения к использованию биометрических технологий.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группового давления на биологические аспекты самопрезентации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принадлежности и публичность в цифровую эпоху
</a:t>
            </a:r>
            <a:pPr algn="ctr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стремление к признанию связано с биологическими механизмами, обеспечивающими адаптацию в социуме. Публичное выражение себя в соцсетях удовлетворяет потребность быть частью группы и поддерживать статус в коллективе.
</a:t>
            </a:r>
            <a:endParaRPr lang="en-US" sz="1121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давления в онлайне на подростков
</a:t>
            </a:r>
            <a:pPr algn="ctr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Повышенный уровень конформизма и стресс у школьников фиксируется при критике и кибербуллинге. Это ведет к ухудшению психоэмоционального состояния и увеличению обращений за психологической помощью в учебных заведениях.
</a:t>
            </a:r>
            <a:endParaRPr lang="en-US" sz="121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Статистика: цифровой контроль и биоритмы школьников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подчеркивают широкое внедрение цифровых платформ в образовательный процесс и осознание учащимися изменения своих биологических ритмов.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цифровое наблюдение за школьниками затрагивает их биологические циклы и эмоциональное состояние, требуя баланса между контролем и личной свободой.
</a:t>
            </a:r>
            <a:endParaRPr lang="en-US" sz="131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ВЦИОМ, 2022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1873" y="1779938"/>
            <a:ext cx="575777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8079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5412" y="1779938"/>
            <a:ext cx="658030" cy="6580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новых профессий в цифровом здравоохранении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Телемедицина и онлайн-консультации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Удаленный доступ к медицинской помощи становится стандартом, повышая доступность и оперативность диагностики и лечения.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140458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чат-боты и ИИ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консультаций и мониторинга здоровья с использованием искусственного интеллекта расширяет возможности персонализированной медицины.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07791" y="2576130"/>
            <a:ext cx="2593273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Персонализированные рекомендации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создают индивидуальные программы здоровья, опираясь на данные с биометрических устройств и анализ образа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регулирования биологической информации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2018: Разработка концепции биометрических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формализации правового поля для защиты персональной биологической информации.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2021: Принятие закона о биометрических персональных данных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сбора и обработки данных ДНК, отпечатков пальцев и других биологических признаков.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2022: Международные дискуссии о медицинской тайне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на защите прав пациентов и ограничении массового сбора генетической информации.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2023: Усиление этических норм и цифровой приватности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дополнительных механизмов контроля и прозрачности в области биомедицинских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741828"/>
            <a:ext cx="4225529" cy="18331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инциденты утечки биологических данных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значимых случаев утечек медицинской информации с указанием масштаба и последствий для пациентов.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Утечки охватывают крупные группы граждан, что подчеркивает необходимость усиления информационной безопасности в медицине.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Отчеты национальных служб здравоохранения, 2020-2022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явной жизни для здоровья школьников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диагностика благодаря биометрическим данным позволяет оперативно выявлять отклонения и предотвращать развитие заболеваний.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проверенной информации способствует формированию полноценного и научно обоснованного представления о здоровье и образе жизни.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 психику подростков возрастает из-за обязательства постоянного самоконтроля и открытости личных данных, что может вызвать стресс.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приватности вызывает утрату контроля над личной медицинской информацией и искажает восприятие собственного здоровья посредством соцсетей.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68%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имеют сформированный цифровой след, что создает риски и возможности для медицины будущего.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Медицинского университета, 2023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формируют цифровой профиль здоровья, в котором аккумулируются данные об активности и болезнях, обеспечивая базу для персонализированного лечения и предупреждения заболеваний.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безопасному обращению с биологическими данными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Совершенствуйте цифровую грамотность: изучайте права собственности на данные и методы защиты информации в интернете, избегая разглашения чувствительной биологической информации.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64581"/>
            <a:ext cx="2507400" cy="179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только проверенные приложения и сервисы с надежной защитой данных, контролируйте настройки приватности и консультируйтесь со специалистами при работе с биометрическими гаджетами.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5636" y="1599680"/>
            <a:ext cx="3366062" cy="211368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регулирования биологических данных в разных странах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подходов к управлению биологической информацией на международном уровне с учетом культурных и законодательных особенностей.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отражают баланс между защитой личности и государственными интересами в биоэтике и приватности.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Центр по цифровой безопасности, 2023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516" y="0"/>
            <a:ext cx="3812418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475" y="1977628"/>
            <a:ext cx="4778400" cy="9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Эра явной жизни: вызовы и перспективы для будущего биологии
</a:t>
            </a:r>
            <a:endParaRPr lang="en-US" sz="2604" dirty="0"/>
          </a:p>
        </p:txBody>
      </p:sp>
      <p:sp>
        <p:nvSpPr>
          <p:cNvPr id="6" name="Text 1"/>
          <p:cNvSpPr txBox="1"/>
          <p:nvPr/>
        </p:nvSpPr>
        <p:spPr>
          <a:xfrm>
            <a:off x="337475" y="3177362"/>
            <a:ext cx="47784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общество требует гармоничного сочетания инноваций и уважения к личной биологической информации. Цифровая грамотность остается ключом к здоровью и безопасности в условиях прозрачности данных.
</a:t>
            </a:r>
            <a:endParaRPr lang="en-US" sz="134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2026-05-10T05:41:11Z</dcterms:created>
  <dcterms:modified xsi:type="dcterms:W3CDTF">2026-05-10T05:41:11Z</dcterms:modified>
</cp:coreProperties>
</file>