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и дифференцируемость функции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Предел, непрерывность и производная: язык поведения функций.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непрерывность и производная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соединяют школьную алгебру с реальными процессами: от графиков и изменений величин до движения, роста и экономических моделей. Из интуиции о «гладкой» линии они приводят к точным математическим выводам о функции.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функции как основа непрерывности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предел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описывает, к какому числу стремятся значения функции при приближении аргумента к выбранной точке. Он фиксирует поведение графика рядом с точкой, даже если сама функция там не задана.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приближения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пределы рассматривают поведение функции слева и справа от точки. Они могут совпадать, а могут различаться; в последнем случае общего предела не существует.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непрерывностью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предел в точке отсутствует, говорить о непрерывности нельзя. Непрерывность требует согласованности поведения функции по обе стороны от точки и в самой точке.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предел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предела позволяет анализировать функцию около точки без обязательного наличия значения в ней. Это особенно важно для описания разрывов, асимптот и локального поведения графика.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непрерывности в точке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непрерывна в точке x0, если существует значение f(x0), существует предел при x стремящемся к x0, и этот предел совпадает со значением функции.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непрерывность означает отсутствие разрыва в данной точке: линия проходит без скачка, дырки или разъединения. Поэтому точка выглядит как естественная часть кривой.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непрерывны на всей числовой прямой. Многие дробно-рациональные, показательные и тригонометрические функции тоже непрерывны в каждой точке своей области определения.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разрывов функции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Разрывы различаются по характеру предельного поведения и по тому, можно ли устранить нарушение непрерывности.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предела не всегда означает непрерывность, а отсутствие предела делает разрыв принципиально более сложным для исследования.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разрывов функции из школьного курса анализа.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Непрерывные и разрывные графики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примере кривая проходит через точку без разрыва: значение функции совпадает с поведением графика около x0, поэтому непрерывность сохраняется.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Устранимый 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примере на графике видна «дырка»: предел существует, но значение функции в точке отсутствует или не совпадает с ним. Такой разрыв можно устранить.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Скачок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 показывает скачок: слева и справа график подходит к разным уровням. Это уже нарушение непрерывности, которое нельзя убрать простым уточнением значения.
</a:t>
            </a:r>
            <a:endParaRPr lang="en-US" sz="10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непрерывных функций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функции непрерывны, то их сумма, разность и произведение тоже непрерывны. Для частного требуется дополнительное условие: знаменатель не должен обращаться в ноль.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030100" y="24087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многочлен непрерывен на всей числовой прямой. Это делает его особенно удобным для исследования графиков, изменения знаков и поиска экстремумов.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1232703" y="3009725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Дробно-рациональные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функции непрерывны в каждой точке своей области определения. Проблемы возникают только там, где знаменатель равен нулю и функция не определена.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424296" y="3604026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sin x и cos x непрерывны при всех значениях x. Поэтому их графики можно описывать без особых точек и внезапных разрывов.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23265" y="4200726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1/x непрерывна при x ≠ 0, но в нуле не определена. Это типичный пример функции, у которой непрерывность ограничена областью определения.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функции непрерывны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непрерывность может быть полной или ограниченной отдельными точками, поэтому исследование области определения остаётся обязательным.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и sin x непрерывны всюду, а дробные функции обычно имеют лишь отдельные исключения, которые нужно проверять отдельно.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свойства стандартных функций школьного курса алгебры.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производной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приращений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в точке определяется как предел отношения приращения функции к приращению аргумента. Она показывает, как меняется функция при очень малом смещении x.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 производная выражает мгновенную скорость изменения функции. Именно поэтому она помогает оценивать, насколько быстро растёт, убывает или изменяется величина.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 графику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 производная равна угловому коэффициенту касательной. По её значению можно судить о наклоне графика в данной точке и о направлении его движения.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помогает находить промежутки возрастания и убывания, а также точки экстремума. Это делает её главным инструментом исследования формы графика.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дифференцируемость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Конечная производная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дифференцируема в точке, если в этой точке существует конечная производная. Тогда поведение графика можно точно описать через касательную.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 касательной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Дифференцируемость означает, что вблизи точки график хорошо приближается прямой линией. Это локальная линейность, которая упрощает анализ сложной функции.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Дифференцируемость влечёт непрерывность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производная существует, функция обязательно непрерывна в этой точке. Значит, разрыв невозможен, хотя сама непрерывность ещё не гарантирует производную.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обратное неверно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Угол, излом или вертикальная касательная могут сохранять непрерывность, но лишать функцию производной. Поэтому для дифференцируемости важна не только целостность графика, но и его гладкость.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непрерывности к производной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предела и непрерывности получают понятие производной в точке, а также где производная не существует.
</a:t>
            </a:r>
            <a:endParaRPr lang="en-US" sz="9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непрерывность не означает дифференцируемость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даёт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y=|x| непрерывна на всей числовой прямой, однако в точке x=0 график образует острый угол. Из-за этого касательная не определяется единственным наклоном.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 дробной степенью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y=x^(1/3) тоже непрерывна всюду, но около нуля меняется слишком резко. Производная в этой точке не является обычным конечным числом, поэтому дифференцируемость нарушается.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график выглядит без разрывов, но этого недостаточно для существования производной. Для дифференцируемости нужна ещё и гладкость поведения вблизи точки.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функций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стандартных функций школьного курса алгебры.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 непрерывность и дифференцируемость соотносятся у стандартных школьных функций.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непрерывности может совпадать с областью дифференцируемости, но не обязана совпадать полностью; особые точки нарушают это соответствие.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графический смысл производной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и мгновенное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показывает среднее изменение функции на отрезке, а касательная — её поведение в одной точке. При сближении точек секущая переходит в касательную.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как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равна угловому коэффициенту касательной. Чем больше её модуль, тем круче график; положительный знак означает рост, отрицательный — убывание.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производная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касательная горизонтальна, производная в точке равна нулю. Такая ситуация часто встречается в окрестности локального максимума, минимума или точки с горизонтальным касанием.
</a:t>
            </a:r>
            <a:endParaRPr lang="en-US" sz="10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дифференцирования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96142" y="1953733"/>
            <a:ext cx="23433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и 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постоянной равна нулю. Для степенной функции x^n применяется правило n·x^(n-1), которое лежит в основе большинства вычислений в школьных задачах.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87908" y="1953731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суммы равна сумме производных, а производная разности — разности производных. Это позволяет раскладывать сложные выражения на более простые части.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6023" y="3535833"/>
            <a:ext cx="2343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производной дроби нужно учитывать знаменатель: сначала дифференцируют числитель и знаменатель, а затем подставляют их в формулу для частного.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487908" y="3536860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цепочки связывает внешнюю и внутреннюю функции. Оно показывает, что производная сложного выражения находится поэтапно, через производные составляющих частей.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92658" y="1953731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произведения функций используют специальное правило: производная равна первой функции, умноженной на производную второй, плюс производная первой, умноженная на вторую.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производная связана с формой графика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 разными значениями производной показывают, где график растёт, убывает или имеет горизонтальную касательную.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значения соответствуют возрастанию, отрицательные — убыванию, а смена знака помогает находить экстремумы и границы промежутков.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 наглядного сравнения знака производной.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производная описывает мгновенную скорость и ускорение, поэтому помогает переходить от положения тела к точной характеристике его движения в данный момент времени.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производная показывает, как быстро меняются выручка, затраты и прибыль. Это важно для сравнения тенденций и поиска точек роста или спада.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производная помогает оценивать темпы роста популяций и изменения концентрации веществ. Такой подход особенно полезен при анализе непрерывных процессов.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Непрерывные функции подходят для плавных процессов, а разрывные — для ступенчатых ситуаций, например при резкой смене режима или фиксированном пороге.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исследования функции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функции в 10 классе: от области определения до вывода о поведении графика.
</a:t>
            </a:r>
            <a:endParaRPr lang="en-US" sz="10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существование предела с наличием самого значения функции в точке. Но непрерывность требует и того, и другого одновременно.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и производная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считают, что если функция непрерывна, то она обязательно дифференцируема. На практике угол, излом или вертикальная касательная нарушают это утверждение.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дробями и корнями важно сначала найти область определения. Если забыть об этом, можно ошибочно исследовать точки, где функция не задана.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дифференцирования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при применении правил к модулю, сложным дробям и составным выражениям. Здесь нужно аккуратно выбирать формулу и проверять каждый шаг.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Разрыв, скачок, угол и излом выглядят похоже, но по-разному влияют на производную. Для верного ответа важно различать эти случаи по графику и по определению.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и производная: ключевое различие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говорит об отсутствии разрывов, а дифференцируемость добавляет возможность измерить мгновенное изменение функции. Именно это различие делает анализ графиков точным и полезным.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2026-05-30T04:02:14Z</dcterms:created>
  <dcterms:modified xsi:type="dcterms:W3CDTF">2026-05-30T04:02:14Z</dcterms:modified>
</cp:coreProperties>
</file>