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нервная система и нейрогуморальная регуляция: обзор ключевых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устройство и функции автономной нервной системы и роль нейрогуморальной регуляции.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начала развиваться наука о вегетативной нервной системе, которая отвечает за автоматическую работу сердца, дыхания, пищеварения и поддержание температуры, важную для подростков.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автономной нервной системы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отдела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нервная система состоит из симпатического и парасимпатического отделов, каждый из которых по-разному регулирует работу органов тела.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и периферические компоненты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включает головной и спинной мозг, а периферическая — нервные узлы и сплетения, которые соединяются с внутренними органами.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регуляция органов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отделы контролируют сердце, сосуды, железы и пищеварительную систему без нашего сознательного участия.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вегетативной нервной системы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Активируется в стрессовых ситуациях, ускоряя сердцебиение для быстрого реагирования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симпатической нервной системы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 зрачки, улучшая обзор и восприятие внешних раздражителей.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 артериальное давление и усиливает кровоток к мышцам для повышенной физической активности.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Замедляет процессы пищеварения, направляя энергию на важные в стрессах органы.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частоту сердечных сокращений, помогая телу отдыхать и восстанавливаться.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парасимпатической нервной системы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Стимулирует пищеварение и работу желез, поддерживая энергообмен и накопление питательных веществ.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Сужает зрачки и способствует снижению артериального давления для состояния покоя и расслабления.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065563"/>
            <a:ext cx="4037700" cy="17635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функций каждого отдела автономной нервной системы и их влияние на органы.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активирует организм, парасимпатическая — восстанавливает баланс и покой.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Симпатический и парасимпатический отделы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без сознания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рефлексы управляют жизненно важными функциями, такими как дыхание и кровообращение, без участия сознания, обеспечивая стабильность работы организма.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рефлексы и их роль в организме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рефлекторной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испуге учащается сердцебиение и дыхание — это позволяет быстрей мобилизовать силы для защиты или бегства.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всплеск ЧСС и адреналина фиксируется сразу после стрессового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быстро снижаются к норме в течение 15–30 минут после окончания стресса.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подростков,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сердечного ритма и уровня адреналина при стрессе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контролирует жизненно важные функции: температуру тела, голод, жажду и сон.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центры автономной нервной 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отвечает за автоматическое управление дыханием, сердцебиением и кровяным давлением.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этих центров обеспечивает координацию и адаптацию работы организма к изменениям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сигнала в автономной нервной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нервных импульсов от сенсоров к органам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нейромедиатором симпатической системы является норадреналин, который активирует органы для быстрого реагирования при стрессовых ситуациях, усиливая их работу.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 вегетативной нервной 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парасимпатической системе ключевую роль играет ацетилхолин, способствующий расслаблению и восстановлению функций внутренних органов, обеспечивая восстановительный режим работы.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Нейрогуморальная регуляция объединяет нервные и гуморальные механизмы, обеспечивая слаженную работу организма через передачу нервных импульсов и выделение гормонов.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Нейрогуморальная регуляция: основные принципы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позволяет быстро реагировать на изменения внешней среды, а также поддерживать длительную адаптацию организма к стрессам и другим влияниям.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координация способствует эффективному поддержанию гомеостаза и регулированию жизненно важных процессов в организме.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и норадреналин, выделяемые корой и мозговым веществом надпочечников, вызывают быструю мобилизацию ресурсов организма и активацию сердца и мышц.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участвующие в нейрогуморальной регуляции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Кортикотропин, выделяемый гипофизом, стимулирует выработку стероидных гормонов в надпочечниках, влияя на обмен веществ и стрессовые реакции.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Тироксин, гормон щитовидной железы, регулирует обмен веществ, поддерживает скорость энергетических процессов и влияет на развитие организма.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Вазопрессин регулирует водный баланс организма, поддерживает артериальное давление и участвует в адаптивных механизмах при изменениях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подъём адреналина происходит вскоре после начала стрессовой ситуации, что способствует быстрому приспособлению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повышение и постепенное снижение уровня адреналина подтверждают его роль в быстрой мобилизации и восстановлении после стресса.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физиологии подростков,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уровня адреналина при остром стрессе
</a:t>
            </a:r>
            <a:endParaRPr lang="en-US" sz="227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нервных и гуморальных механизмов при страхе
</a:t>
            </a:r>
            <a:endParaRPr lang="en-US" sz="2655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симпатической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испуге симпатическая нервная система усиливает сердечный ритм и сужает сосуды. Эта реакция помогает подготовить тело к быстрому действию и защите от угрозы.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адреналина надпочечниками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сверхвыделение адреналина повышает давление и повышает уровень энергии, что позволяет эффективно реагировать на опасность и поддерживать высокий уровень активности в критический момент.
</a:t>
            </a:r>
            <a:endParaRPr lang="en-US" sz="13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симптомами являются нерегулярный сердечный ритм, повышенное потоотделение и скачки артериального давления, которые влияют на общее самочувствие подростков.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автономной нервной системы: основные проявления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Головокружение и дисфункции пищеварения часто сопровождают вегетативные расстройства, создавая сложности в повседневной жизни и снижая работоспособность.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дистония и ортостатическая гипотензия проявляются нарушением сосудистого тонуса и ухудшением адаптации к изменениям положения тела.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Ишемические приступы, хоть и встречаются реже, представляют опасность и требуют своевременного медицинского вмешательства для предотвращения осложнений.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185" y="1124025"/>
            <a:ext cx="2130130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симптомы и особенности их проявления у подростков, указывая на частоту и возможные причины каждого состояния.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проявления нарушений требуют комплексного подхода для диагностики и своевременного лечения у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рекомендации Минздрава России, 2022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нарушений автономной нервной системы у подростков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улучшает кровообращение и насыщение тканей кислородом, что укрепляет функции вегетативной нервной системы у подростков.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здорового образа жизни для поддержания нервной системы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достаточным количеством витаминов и микроэлементов способствует нормализации нервных процессов и общему повышению сопротивляемости организма.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продолжительностью не менее восьми часов помогает восстановить нервную систему и улучшить концентрацию внимания и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практики и прогулки на свежем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правильных дыхательных упражнений снижает уровень тревожности и стабилизирует работу нервной системы. Регулярные прогулки дают возможность расслабиться и укрепить иммунитет.
</a:t>
            </a:r>
            <a:endParaRPr lang="en-US" sz="1556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для крепкой нервной системы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управление стрессом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 и чередование активности и отдыха помогают поддерживать бодрость. Ограничение экранного времени и быстрый ответ на стрессовые ситуации улучшат общее состояние.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гармонии в нервной регуляции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нервная система и нейрогуморальная регуляция обеспечивают стабильность органов и адаптацию. Забота о здоровье помогает подросткам сохранять энергию и хорошее настроение каждый день.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2026-05-09T05:56:49Z</dcterms:created>
  <dcterms:modified xsi:type="dcterms:W3CDTF">2026-05-09T05:56:49Z</dcterms:modified>
</cp:coreProperties>
</file>