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91750" y="1383075"/>
            <a:ext cx="6346200" cy="27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Пищеварение: ключевые этапы и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Многоступенчатый процесс превращения пищи в энергию и питательные вещества.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4694400"/>
            <a:ext cx="4370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и железы работают совместно, чтобы преобразовать пищу в полезные для организма вещества, необходимые для роста и функционирования.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человеческой пищеварительной системы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Желудок: его структура и части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Кардиальный отдел: вход пищи
</a:t>
            </a:r>
            <a:pPr algn="ctr" indent="0" marL="0">
              <a:lnSpc>
                <a:spcPct val="100000"/>
              </a:lnSpc>
              <a:buNone/>
            </a:pPr>
            <a:r>
              <a:rPr lang="en-US" sz="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Кардиальный отдел — это место, куда поступает пища из пищевода. Он обеспечивает плавный переход и предотвращает обратный ток содержимого желудка.
</a:t>
            </a:r>
            <a:endParaRPr lang="en-US" sz="1283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желудка: основное хранилище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желудка — самая большая часть, где пища перемешивается с желудочным соком, происходит ее химическое расщепление и подготовка к дальнейшему перевариванию.
</a:t>
            </a:r>
            <a:endParaRPr lang="en-US" sz="1155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Пилорический отдел: контроль выхода
</a:t>
            </a:r>
            <a:pPr algn="ctr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отдел регулирует поступление переваренной пищи в кишечник, обеспечивая постепенное продвижение и предотвращая перегрузку тонкой кишки.
</a:t>
            </a:r>
            <a:endParaRPr lang="en-US" sz="12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Соляная кислота создаёт кислую среду с pH 1,5–2,5, которая убивает микроорганизмы и активирует ферменты.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Пепсин расщепляет белки на более простые пептиды, начиная процесс переваривания белков.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защищает стенки желудка от повреждений, возникающих из-за кислой среды и ферментов.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и задачи желудочного сока
</a:t>
            </a:r>
            <a:endParaRPr lang="en-US" sz="26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Желудочные ферменты и их функции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ферменты желудочного сока участвуют в расщеплении главных пищевых макроэлементов.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желудка обеспечивают начальный этап химического расщепления пищи.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кислотности в пищеварительном тракте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среды меняется, чтобы обеспечить оптимальные условия для разных ферментов на каждом этапе пищеварения.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различия pH создают подходящую среду для разных ферментативных процессов.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физиология, 2020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перистальтики в желудке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Перистальтические волны для перемешивания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сокращения желудка перемешивают пищу с ферментами, обеспечивая равномерное переваривание и формирование химуса для дальнейшей обработки.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пищи по желудку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Перистальтика способствует последовательному перемещению пищевой массы по желудку, готовя ее к поступлению в кишечник.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поступления пищи в кишечник: роль пилорического сфинктера
</a:t>
            </a:r>
            <a:endParaRPr lang="en-US" sz="2569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обратного тока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Сфинктер препятствует возврату содержимого кишечника в желудок, что защищает его слизистую и поддерживает правильный ход процесса.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потока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Сфинктер открывается дозировано, позволяя химусу поступать малыми порциями, избегая перегрузки кишечника.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Оптимизация пищеварения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поступление химуса обеспечивает эффективную работу кишечных ферментов и максимальное усвоение питательных веществ.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отделы тонкого кишечника
</a:t>
            </a:r>
            <a:endParaRPr lang="en-US" sz="305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Двенадцатиперстная кишка
</a:t>
            </a:r>
            <a:pPr algn="ctr" indent="0" marL="0">
              <a:lnSpc>
                <a:spcPct val="100000"/>
              </a:lnSpc>
              <a:buNone/>
            </a:pPr>
            <a:r>
              <a:rPr lang="en-US" sz="7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участке кишечника происходит смешивание химуса с ферментами поджелудочной железы и желчью, обеспечивая активное расщепление веществ.
</a:t>
            </a:r>
            <a:endParaRPr lang="en-US" sz="1354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Тощая кишка
</a:t>
            </a:r>
            <a:pPr algn="ctr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отдел, где происходит основное всасывание переваренных питательных веществ благодаря богатой сосудистой сети и ворсинкам.
</a:t>
            </a:r>
            <a:endParaRPr lang="en-US" sz="1438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Подвздошная кишка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Заключительный отдел тонкого кишечника, обеспечивающий всасывание витаминов и минералов, а также передачу непереваренных остатков в толстый кишечник.
</a:t>
            </a:r>
            <a:endParaRPr lang="en-US" sz="132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Жёлчь печени эмульгирует жиры, увеличивая площадь их соприкосновения с липазой и ускоряя переваривание.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Трипсин расщепляет белки, обеспечивая их превращение в аминокислоты, доступные для усвоения.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Липаза способствует расщеплению жиров на глицерин и жирные кислоты, облегчая их всасывание кишечником.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ферментов поджелудочной железы и печени
</a:t>
            </a:r>
            <a:endParaRPr lang="en-US" sz="2638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3027" y="1479875"/>
            <a:ext cx="46120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расщепления питательных веществ
</a:t>
            </a:r>
            <a:endParaRPr lang="en-US" sz="3094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процессы расщепления белков, жиров и углеводов. В каждом отделе пищеварительной системы действуют свои ферменты, обеспечивающие превращение пищи в усваиваемые компоненты.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пищи происходит поэтапно и с участием разных ферментов, что обеспечивает эффективное усвоение питательных веществ организмом.
</a:t>
            </a:r>
            <a:endParaRPr lang="en-US" sz="122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пищеварения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биологии, 8 класс
</a:t>
            </a:r>
            <a:endParaRPr lang="en-US" sz="274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Ворсинки кишечника: строение и значение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площади всасывания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Ворсинки представляют собой мелкие выступы слизистой тонкого кишечника, увеличивающие площадь поверхности для всасывания в десятки раз. Это позволяет эффективно поглощать питательные вещества из пищи.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питательных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каждой ворсинки проходят кровеносные и лимфатические сосуды. Именно через них питательные вещества попадают в кровь и лимфу, обеспечивая питание тканей всего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Усвоение веществ: соотношение всасывания
</a:t>
            </a:r>
            <a:endParaRPr lang="en-US" sz="292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вещества всасываются с разной эффективностью, причём большинство аминокислот и сахаров всасывается почти полностью.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всасывания аминокислот и сахаров обеспечивает организм необходимой энергией и строительными материалами.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863" y="1736750"/>
            <a:ext cx="235125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39000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40375" y="1736750"/>
            <a:ext cx="29925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толстого кишечника
</a:t>
            </a:r>
            <a:endParaRPr lang="en-US" sz="3163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воды и электролитов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кишечник эффективно поглощает воду и минералы, поддерживая водно-солевой баланс организма.
</a:t>
            </a:r>
            <a:endParaRPr lang="en-US" sz="1321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переваривания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пищи подвергаются ферментативному расщеплению, что способствует максимальному извлечению питательных компонентов.
</a:t>
            </a:r>
            <a:endParaRPr lang="en-US" sz="1140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микрофлоры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синтезируют витамины и помогают разлагать клетчатку, поддерживая здоровье кишечника.
</a:t>
            </a:r>
            <a:endParaRPr lang="en-US" sz="1397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каловых масс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непереваренного материала уплотняются и формируются в кал, который затем выводится из организма.
</a:t>
            </a:r>
            <a:endParaRPr lang="en-US" sz="125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кишечника: значение для здоровья
</a:t>
            </a:r>
            <a:endParaRPr lang="en-US" sz="2425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поддержка
</a:t>
            </a:r>
            <a:pPr algn="ctr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расщепляет неперевариваемые волокна, помогая организму получать дополнительные питательные вещества. Это улучшает общее пищеварение.
</a:t>
            </a:r>
            <a:endParaRPr lang="en-US" sz="1260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витаминов
</a:t>
            </a:r>
            <a:pPr algn="ctr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кишечника участвуют в производстве витаминов группы B и K, важных для обмена веществ и свертываемости крови.
</a:t>
            </a:r>
            <a:endParaRPr lang="en-US" sz="1459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вредных микроорганизмов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подавляет рост патогенных бактерий, поддерживая иммунитет и предотвращая инфекции желудочно-кишечного тракта.
</a:t>
            </a:r>
            <a:endParaRPr lang="en-US" sz="13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14942"/>
            <a:ext cx="5266500" cy="20833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и места их всасывания в кишечнике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распределение витаминов и минералов по отделам кишечника и способы их транспортировки.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вещества усваиваются в специфических отделах кишечника, используя специализированные механизмы транспорта.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«Детская медицина», 2022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ферментов или воспаление приводят к поносу и запорам, что нарушает нормальную работу пищеварительной системы и вызывает дискомфорт.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нарушения и последствия
</a:t>
            </a:r>
            <a:endParaRPr lang="en-US" sz="2922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Пониженное всасывание витаминов и минералов может вызвать дефициты, приводящие к слабости и ухудшению общего состояния здоровья.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нарушения пищеварения снижают работоспособность, вызывают анемию и препятствуют правильному развитию в подростковом возрасте.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Запущенные проблемы пищеварения могут стать причиной серьезных заболеваний, поэтому важно своевременно обращаться к врачу и соблюдать диету.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здорового питания для пищеварения
</a:t>
            </a:r>
            <a:endParaRPr lang="en-US" sz="2825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должен включать овощи, фрукты, белки, жиры и сложные углеводы для полноценного питания и правильной работы пищеварения.
</a:t>
            </a:r>
            <a:endParaRPr lang="en-US" sz="1354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Гидратация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чистой воды в объёме не менее 1,5 литров в день способствует нормальной работе желудочно-кишечного тракта.
</a:t>
            </a:r>
            <a:endParaRPr lang="en-US" sz="1389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вредных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Минимизация фастфуда и газированных напитков помогает избежать перегрузки пищеварительной системы и сохранить здоровье кишечника.
</a:t>
            </a:r>
            <a:endParaRPr lang="en-US" sz="12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пищеварения и всасывания для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пищеварение и всасывание питательных веществ — основа здоровья, роста и иммунитета. Следование принципам здорового питания способствует эффективной работе желудка и кишечника.
</a:t>
            </a:r>
            <a:endParaRPr lang="en-US" sz="391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2026-05-09T01:15:53Z</dcterms:created>
  <dcterms:modified xsi:type="dcterms:W3CDTF">2026-05-09T01:15:53Z</dcterms:modified>
</cp:coreProperties>
</file>