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общая характеристика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эукариоты: строение, жизненные процессы, значение.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простейшие и зачем их изучают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обитают почти везде, но увидеть их можно только под микроскопом. На их примере удобно понять, как одна клетка умеет жить, двигаться, питаться и приспосабливаться к среде.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простейших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части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находятся мембрана, цитоплазма, ядро и другие органоиды. Они обеспечивают защиту, управление процессами и обмен веществ, необходимый для жизни одноклеточного организма.
</a:t>
            </a:r>
            <a:endParaRPr lang="en-US" sz="81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для питания и 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простейших есть пищеварительные и сократительные вакуоли. Они помогают переваривать пищу, удалять лишнюю воду и поддерживать внутреннее равновесие клетки.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весь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простейшего состоит из одной клетки, которая выполняет все жизненные функции. Именно поэтому такой организм может существовать без тканей, органов и их сложной специализации.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перемещения простейшие используют ложноножки, жгутики или реснички. Благодаря им организм может искать пищу, избегать неблагоприятных условий и занимать новые места обитания.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 — в одной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самостоятельно питаются, дышат, выделяют продукты обмена и размножаются. Это делает их удобным примером для изучения основных признаков живого.
</a:t>
            </a:r>
            <a:endParaRPr lang="en-US" sz="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простейшего под микроскопом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простейшее от внешней среды, защищает клетку и регулирует поступление веществ внутрь и наружу. Без мембраны невозможно сохранить устойчивые условия для жизни.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ядро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 служит средой для реакций обмена веществ. Ядро хранит наследственную информацию и управляет процессами, происходящими в организме.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вакуоль нужна для переваривания пищи, а сократительная — для удаления избытка воды. Эти структуры особенно важны для одноклеточных, живущих в пресной воде.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амёбы форма тела непостоянна и связана с ложноножками, у инфузории клетка покрыта ресничками, а у эвглены есть жгутик и светочувствительный глазок.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простейшие получают пищу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поступления и переработки пищи у одноклеточных эукариот.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 простейших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амёбы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образует ложноножки в любой части тела и как бы перетекает вперёд. Такой способ помогает ей медленно передвигаться и захватывать пищевые частицы.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движется с помощью множества ресничек, работающих согласованно. Их ритмичные движения позволяют быстро менять направление и эффективно искать пищу.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эвглены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перемещается при помощи жгутика, который действует как гибкий «веслообразный» орган. Это помогает ей подплывать к освещённым участкам и уходить от неблагоприятных условий.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нужны не только для перемещения. Они помогают простейшим находить пищу, расселяться в подходящие места и избегать среды, которая становится опасной.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простейших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группы простейших различаются прежде всего строением, способом движения и образом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движение и питание тесно связаны с образом жизни простейших.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простейших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выделение у простейших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идёт непрерывно, потому что клетка всё время расходует энергию. Чем активнее организм, тем важнее для него быстрый обмен с окружающей средой.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пресной воде в клетку постоянно поступает лишняя вода. Сократительная вакуоль собирает и выводит её, не позволяя клетке разбухнуть и повредиться.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избытком воды из клетки удаляется часть ненужных веществ. Так простейшие поддерживают внутреннее равновесие и сохраняют нормальную работу всех процессов.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 нет специальных органов дыхания. Кислород поступает в клетку через её поверхность, а углекислый газ выходит наружу тем же путём.
</a:t>
            </a:r>
            <a:endParaRPr lang="en-US" sz="11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образование цист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делится — и появляются две
</a:t>
            </a:r>
            <a:pPr algn="l" indent="0" marL="0">
              <a:lnSpc>
                <a:spcPct val="115000"/>
              </a:lnSpc>
              <a:buNone/>
            </a:pPr>
            <a:r>
              <a:rPr lang="en-US" sz="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простейших основной способ размножения — деление клетки надвое. Сначала удваивается наследственный материал, а затем клетка разделяется на две дочерние. Каждая из них получает ядро и часть цитоплазмы, поэтому сразу может жить самостоятельно.
</a:t>
            </a:r>
            <a:endParaRPr lang="en-US" sz="833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становятся трудными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становится холодно, сухо или не хватает пищи, простейшее может перейти в состояние покоя. Вокруг клетки образуется плотная защитная оболочка — циста, которая помогает пережить неблагоприятный период и сохранить жизнь.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активной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только условия улучшаются, простейшее выходит из цисты и снова начинает двигаться, питаться и размножаться. Такой способ выживания особенно важен для видов, обитающих в переменчивой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простейших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простейших связано с водой, где легче двигаться и получать кислород. Остальные виды приспособлены к влажной почве или жизни внутри других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главной средой обитания, но способность жить в почве и организмах делает простейших очень разнообразной группой.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 экосистемах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микромира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питаются бактериями, одноклеточными водорослями и мелкими органическими частицами, тем самым ограничивая их избыточное размножение и ускоряя разложение органических остатков в воде и влажной почве.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водные животные, личинки насекомых и другие организмы используют простейших как пищу. Благодаря этому энергия и питательные вещества передаются дальше по пищевым цепям водоёмов.
</a:t>
            </a:r>
            <a:endParaRPr lang="en-US" sz="890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Перерабатывая микроскопическую органику, простейшие возвращают вещества в доступную для других организмов форму. Это помогает поддерживать обмен веществ в пресных водоёмах, морях и почве.
</a:t>
            </a:r>
            <a:endParaRPr lang="en-US" sz="943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простейших резко сокращается, меняется состав микроскопических сообществ и ухудшается питание многих мелких организмов. Поэтому они важны для устойчивости экосистем.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простейших с другими организмами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выгоден обеим сторонам: хозяин получает более полное переваривание пищи, а простейшие — постоянное место обитания, защиту от внешней среды и регулярный приток питательных веществ.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тесной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отношения показывают, что одноклеточные организмы могут не только существовать отдельно, но и играть важную роль в жизни более крупных организмов, влияя на их питание и здоровье.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простейшие живут в кишечнике и помогают расщеплять труднопереваримые вещества. Это особенно важно для отдельных травоядных, которым нужна помощь в переработке растительной пищи.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простейшие и болезни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становятся паразитами человека и животных. Попадая в организм, они используют его как среду обитания и могут нарушать работу органов и тканей.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простейший паразит поражает кишечник и вызывает тяжёлое расстройство пищеварения. Опасность связана с повреждением слизистой оболочки и быстрым распространением инфекции.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Плазмодий живёт в организме человека и разрушает эритроциты. Из-за этого развивается малярия, сопровождающаяся лихорадкой, слабостью и нарушением работы организма.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простейшие трудно заметить без микроскопа. Их малые размеры, быстрое размножение и скрытый образ жизни внутри хозяина делают такие инфекции особенно опасными.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 малярией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передачу паразита между комаром Anopheles и 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амёбы, эвглены и инфузории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сходство и различия трёх известных простейших по строению, движению и способу питания.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организмов есть общие признаки одноклеточных эукариот, но способы движения и питания хорошо отражают их приспособленность к разным условиям.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о простейших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простейших и их 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 одна клетка совмещает сразу несколько жизненно важных задач. Органоиды помогают ей не только существовать, но и быстро реагировать на изменения среды.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органоиды работают согласованно: одни управляют клеткой, другие обеспечивают питание, защиту и движение. Именно поэтому одноклеточный организм остаётся жизнеспособным.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обобщена по функциям органоидов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Циста, замедление обмена веществ и быстрое восстановление численности после улучшения среды позволяют простейшим выживать при высыхании, похолодании и нехватке пищи.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механизма помогают простейшим пережить неблагоприятные условия.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как объекты школьного изучения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Простейших легко рассматривать под микроскопом: они заметно крупнее бактерий и имеют различную форму тела. Это делает их наглядными учебными объектами для первых наблюдений.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простейших удобно изучать движение, питание, деление клетки и реакцию на раздражители. Эти процессы можно наблюдать без сложного оборудования и долго сравнивать в классе.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Амёба, инфузория-туфелька и эвглена зелёная часто используются на уроках как типичные представители разных групп. Они помогают сравнить строение и образ жизни одноклеточных.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теории и 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простейших показывает, как устроена клетка и какие признаки характерны для живых организмов. Поэтому они особенно полезны в школьной биологии как объект для практики.
</a:t>
            </a:r>
            <a:endParaRPr lang="en-US" sz="10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заболеваний, вызываемых простейшими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9317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 и после улицы снижает риск попадания простейших в организм через грязные предметы, пищу и поверхности, на которых могут сохраняться возбудители.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35291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питья и приготовления пищи нужно использовать чистую воду. Это особенно важно там, где возможны заражение через загрязнённые источники и нарушение санитарных норм.
</a:t>
            </a:r>
            <a:endParaRPr lang="en-US" sz="914" dirty="0"/>
          </a:p>
        </p:txBody>
      </p:sp>
      <p:sp>
        <p:nvSpPr>
          <p:cNvPr id="13" name="Text 4"/>
          <p:cNvSpPr txBox="1"/>
          <p:nvPr/>
        </p:nvSpPr>
        <p:spPr>
          <a:xfrm>
            <a:off x="3901268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должна быть закрыта от мух, пыли и других источников загрязнения. Такое правило уменьшает вероятность попадания возбудителей в желудок и кишечник человека.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567242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комаров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малярией важны москитные сетки, репелленты и уничтожение мест размножения комаров. Эти меры разрывают путь передачи паразита через укусы.
</a:t>
            </a:r>
            <a:endParaRPr lang="en-US" sz="932" dirty="0"/>
          </a:p>
        </p:txBody>
      </p:sp>
      <p:sp>
        <p:nvSpPr>
          <p:cNvPr id="15" name="Text 6"/>
          <p:cNvSpPr txBox="1"/>
          <p:nvPr/>
        </p:nvSpPr>
        <p:spPr>
          <a:xfrm>
            <a:off x="7233219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подозрении на инфекцию нужно как можно раньше обратиться к врачу. Ранняя диагностика и лечение помогают избежать осложнений и распространения болезни.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одноклеточных, который нельзя недооценивать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показывают, как одна клетка может жить, двигаться, питаться и размножаться. Они важны для природы, а их изучение помогает лучше понять строение и работу живых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2026-06-01T10:49:51Z</dcterms:created>
  <dcterms:modified xsi:type="dcterms:W3CDTF">2026-06-01T10:49:51Z</dcterms:modified>
</cp:coreProperties>
</file>