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германских наречий к важнейшему мировому языку.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английского языка: основные этапы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английского языка началось после римского периода, когда переплетались кельтские, германские и латинские элементы. Позже англосаксонские племена создали основу древнеанглийского, а иностранные нашествия и торговля расширили его влияние.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английского языка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англосаксонского прихода на островах жили кельты, которые позаимствовали латинские слова во время Римской империи.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названия рек и городов, такие как Темза и Лондон, восходят к кельтским и латинским корням.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Кельтские языки оставили отпечаток в топонимах и некоторых бытовых терминах раннего английского.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Кельты и римляне: следы в раннем английском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V–VI веках племена англов, саксов и ютов переселились из Северной Германии и Дании на Британские острова.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родственные германские диалекты легли в основу древнеанглийского языка, сформировав его структуру.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современного английского, например mother, sun и water, имеют англосаксонское происхождение.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местным населением способствовало развитию уникального английского наречия тех времён.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и зарождение древнеанглийского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 словарный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Существовали диалекты: мерсийский, нортумбрийский, уэссекский и кентский. Например, слово 'cyning' означало 'король' во всех вариантах.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Древнеанглийский включал четыре падежа и два рода, имел двойственное число. Грамматика была сложнее современной, что требовало точного согласования слов.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древнеанглийского языка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2000+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OED; Исторические исследования английского языка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скандинавского происхождения вошли в английский язык, обогащая лексику и упростив грамматические структуры.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 веках в результате поселений викингов на севере и востоке Англии язык получил значительные изменения.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Нормандского завоевания на английский язык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— новый язык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1066 года французский стал языком королевского двора и судебных документов, вытесняя древнеанглийский в официальной сфере. Это изменило статус и лексику английского.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заимствования в 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французских слов, таких как government, court и judge, появились в английском, делая речь более формальной и насыщенной синонимами.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и французский являются ключевыми источниками, вносящими почти 60% всего словарного запаса.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постоянно развивался через интеграцию новых лексических источников, отражая исторические контакты и заимствования.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источников заимствований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исчезновения флективных окончаний в языке, упрощение грамматической структуры.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французского и латинского в литературе и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XIV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«Кентерберийских рассказов» Чосера — важного литературного памятника того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тенденции к стандартизации языка и дальнейшее снижение сложности грамматики.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Среднеанглийский период: ключевые этапы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1476 году Уильям Кэкстон открыл первую типографию в Англии, что значительно способствовало распространению литературы и культурной информации.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помог стандартизировать правописание и грамматику, укрепив основы современного английского языка.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печатного станка и его влияние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Вильям Шекспир внёс значительный вклад, создав более 1700 новых слов, которые до сих пор активно используются в английском языке, расширяя его выразительные возможности.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новых слов: вклад Вильяма Шекспира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и сонеты наполнили язык метафорами и идиомами, многие из которых стали устойчивыми выражениями, добавляя литературной глубины и эмоционального окраса.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слов, он привнёс разнообразие стилистических средств, что обогатило английский и повлияло на его дальнейшее развитие и общий лексический запас.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слов, показаны изменения в написании и произношении, при этом основа значений часто сохранилась.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постепенное развитие словарного запаса: основы слов сохраняются, несмотря на эволюцию формы и звучания.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древнеанглийских и современных слов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50" y="1642900"/>
            <a:ext cx="218362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экспансия: мировой английский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язык распространился благодаря Британской империи на новые континенты, становясь средством общения в различных частях света.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вариант обогатился местными словами и выражениями, например, 'cookie' в США и 'biscuit' в Великобритании, отражая культурное разнообразие.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появились различные варианты английского: британский, американский, австралийский и индийский, каждый со своими уникальными чертами.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заимствований, появились искусственно сформированные слова для обозначения новых технологий и явлений, таких как 'computer' и 'internet'.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также оказал влияние, особенно в области философии и физики, обеспечивая английский новыми понятиями.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веке, с ростом научных открытий, в английском появились слова, связанные с инновациями, например, 'telephone' и 'electricity'.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термины были заимствованы из латинского и греческого языков, что помогло точно описывать сложные научные понятия.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прогресс и появление новых терминов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английского языка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ключевых этапов формирования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и XXI веках английский стал языком международного общения, официально используемым в ООН, Евросоюзе и на крупных мировых событиях.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служит основным языком научных публикаций, бизнес-документов и большинства интернет-ресурсов по всему миру.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международные стандарты, паспорта и авиабилеты оформляются именно на английском, что подчёркивает его глобальное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глобализация и роль английского
</a:t>
            </a:r>
            <a:endParaRPr lang="en-US" sz="2236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Англицизмы и их распространение в других языках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Англицизмы в русском языке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русский язык проникли слова из английского, такие как 'интернет', 'маркетинг' и 'сканер'. Они широко используются в повседневной речи и профессиональной деятельности.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английского на китайский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появилось много англицизмов, особенно в области технологий и молодежной культуры, отражающих глобальные тенденции и новые реалии.
</a:t>
            </a:r>
            <a:endParaRPr lang="en-US" sz="1286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язык и английские заимствования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активно пополняется англицизмами, особенно в бизнесе и спорте. Слова как 'футбол' и 'менеджмент' встречаются во многих сферах жизни.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более 30 основных диалектов английского, среди которых кокни, скотс и афроамериканский, каждый со своими особенностями произношения и лексики.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Акценты нередко изменяют звучание слов, например, слово ‘bath’ может звучать как [ba:θ] или [bæθ], в зависимости от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миграция миллионы привнесли новые языковые особенности, обогащая английский разнообразием культурных влияний.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 акценты современного английского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миграция усиливает контакт английского с другими культурами, что порождает гибридные слова, сленг и развитие электронной письменности, включая эмодзи.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способствуют быстрому появлению новых слов и выражений, упрощают грамматику и стимулируют активное смешение языков.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английского: влияние технологий и миграции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эволюционировал, отражая развитие общества и культуры, и сегодня является важным инструментом глобального общения и взаимопонимания.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исторический путь и современная значимость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2026-05-07T01:56:39Z</dcterms:created>
  <dcterms:modified xsi:type="dcterms:W3CDTF">2026-05-07T01:56:39Z</dcterms:modified>
</cp:coreProperties>
</file>