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 английском языке: как связаны условие и результат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форма глагола показывает реальность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помогают говорить о правилах, советах, прогнозах и возможных действиях. Они часто встречаются в диалогах, упражнениях и коротких текстах, а смысл сохраняется даже при изменении порядка частей предложения.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условные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тип показывает постоянный результат: правило действует всегда или почти всегда, поэтому форма глагола остаётся простой и предсказуемой.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предложения обычно стоят в Present Simple.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 Zero Conditional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значение, тем дальше ситуация от факта: от постоянного правила до прошлого, которое уже нельзя изменить.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наглядная шкала по теме Conditional sentences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уменьшается вместе с реальностью ситуации: сначала правило, затем возможность, воображение и, наконец, прошлое.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условных предложений и степень реальности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тип: возможная ситуация в будущем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используют, когда событие вполне может произойти позже. Обычно речь идёт о планах, погоде, школьных делах и других ситуациях, которые зависят от обстоятельств.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придаточной части ставят Present Simple, а в главной — will plus глагол. Такая модель помогает показать: условие ещё не случилось, но результат ожидается как возможный.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tomorrow, next week, soon, later и maybe. Они подсказывают, что речь идёт не о факте, а о событии, которое может произойти в ближайшем будущем.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rains, we will stay at home. If I finish my homework, I will watch a film. Такие предложения легко связать с повседневной жизнью школьника.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2043652"/>
            <a:ext cx="4365000" cy="11233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условным предложениям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разницу между правилом и будущим событием. Оба типа связаны с реальностью, но используются в разных ситуациях.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ожидается всегда, выбирают нулевой тип; если речь идёт о возможном будущем, используют первый тип.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0 и 1 типа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тип: нереальная или маловероятная ситуация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Воображаемое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 нужен, когда ситуация не соответствует реальности или кажется почти невозможной. Он помогает говорить о мечтах, фантазиях, советах и предположениях без утверждения, что это действительно случится.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if употребляют Past Simple, а в главной части — would plus глагол. Такая форма показывает, что условие не считается реальным, хотя его можно представить мысленно.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had a million rubles, I would buy a spaceship. If we lived near the sea, we would go swimming every day. Эти предложения звучат как мечта или игра воображения.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часто используется в советах и вежливых предложениях. Он помогает мягко описать ситуацию, не делая её слишком прямой или категоричной.
</a:t>
            </a:r>
            <a:endParaRPr lang="en-US" sz="11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второй тип по смыслу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пересказе такие предложения часто звучат как «если бы», «представим» или «на твоём месте». Эти слова сразу показывают, что речь идёт не о реальности, а о воображаемой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were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после I, he, she и it часто появляется were: If I were you, I would talk to the teacher. Эта форма считается правильной и очень распространена в заданиях.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 позволяет говорить спокойно и аккуратно, особенно когда дают совет. Он звучит мягче, чем прямое указание, поэтому часто встречается в школьных диалогах и упражнениях.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не заменяют друг друга полностью: каждый добавляет свой оттенок смысла и помогает точнее связать условие с результатом.
</a:t>
            </a:r>
            <a:endParaRPr lang="en-US" sz="122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по теме Conditional sentences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 — самый универсальный союз, а остальные уточняют отрицание, время или осторожность. Это делает условные предложения точнее и выразительнее.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 условных предложениях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тип условного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смыслу и времени действия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тип: ситуация в прошлом, которую уже нельзя изменить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не 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используют, когда говорят о прошлом факте, который не произошёл. Ситуация уже завершилась, поэтому изменить её нельзя, можно только представить другой исход.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выглядит так: if + Past Perfect, would have + V3. Первая часть показывает более раннее действие, а вторая — воображаемый результат, который мог бы наступить.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и 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часто помогает выразить сожаление, объяснить ошибку или показать, что могло случиться иначе. В школе он полезен для анализа поступков и понимания логики английского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2155750"/>
            <a:ext cx="4164900" cy="10718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английского языка по теме Conditional Sentences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два нереальных типа условных предложений по времени, форме глагола и смыслу ситуации.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типе речь идёт о воображаемой ситуации, а в 3 типе — о прошлом. Меняется не только форма глагола, но и точка отсчёта.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2 и 3 типа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которые заменяют или дополняют if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значит «если не» и помогает кратко выразить условие или правило. Его часто используют в инструкциях, предупреждениях и простых предложениях, где нужно показать исключение.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as soon as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as soon as указывают на момент, когда действие произойдёт. Они часто встречаются рядом с future meaning и помогают точнее связать событие со временем.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case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case показывает действие на случай возможной проблемы. Этот союз подчёркивает предосторожность: человек делает что-то заранее, чтобы быть готовым к неожиданной ситуации.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Provided that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Provided that означает «при условии, что». Этот союз звучит более официально и помогает обозначить точное условие, от которого зависит выполнение действия или соглашения.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 условном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3600" y="1722954"/>
            <a:ext cx="3703200" cy="19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 if стоит первой, между ней и главной частью обычно ставится запятая. Такой порядок удобно использовать, когда важно сразу назвать условие перед результатом.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64850" y="1722954"/>
            <a:ext cx="3703200" cy="19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идёт главная часть, запятая не нужна. Смысл при этом не меняется, а предложение звучит естественно и по-английски, и в школьных упражнениях.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усложняется форма глагола от настоящего времени к прошлому и воображаемому результату.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таблица форм Conditional Sentences для школьного курса английского языка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ситуация от реальности, тем сложнее грамматическая форма. Это помогает быстро различать типы и правильно строить обе части предложения.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четырёх типов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 условных предложениях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после if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типе часто ошибочно ставят will в части с if: это нарушает правило. В условной части обычно нужен Present Simple, а will остаётся только в главной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типе ученики нередко смешивают Past Simple и Past Perfect. Но именно Past Perfect показывает более раннее действие, которое произошло до другого события в прошлом.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условной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типе нельзя писать would после if. Для нереальной ситуации сейчас используют Past Simple в условной части и would в части с результатом.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путать if и unless или неправильно строить порядок слов. Чтобы избежать этого, полезно сначала определить смысл предложения, а потом выбрать форму и союз.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условного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тип, форму глагола и правильный порядок частей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модели школьных ситуаций в теме Conditional Sentences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примеры, которые легко связать со школой, домашними делами и повседневными ситуациями.
</a:t>
            </a:r>
            <a:endParaRPr lang="en-US" sz="129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типа можно объяснить на понятных для ученика ситуациях. Это помогает запоминать грамматику не отдельно, а в реальном контексте.
</a:t>
            </a:r>
            <a:endParaRPr lang="en-US" sz="120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предложений из школьной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условные предложения в речи и письме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часто используют, чтобы формулировать правила, давать советы и объяснять, что произойдёт при определённом условии. Это делает речь точной и понятной.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говорить о будущих действиях, возможных результатах и прогнозах. В таких предложениях легко показать, что зависит от другого события.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 и упражнениях такие конструкции помогают сравнивать реальную и нереальную ситуацию, а также показывать связь причины и результата без лишних слов.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conditional sentences можно описывать мечты, фантазии и альтернативный ход событий. Это делает рассказы и диалоги более живыми и интересными.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подсказывает смысл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sentences помогают точно связать условие и результат. Если запомнить 0, 1, 2 и 3 типы, проще понимать английский текст, строить свои примеры и уверенно выполнять школьные задания.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2026-05-29T10:32:51Z</dcterms:created>
  <dcterms:modified xsi:type="dcterms:W3CDTF">2026-05-29T10:32:51Z</dcterms:modified>
</cp:coreProperties>
</file>