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склонения имён существительных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существительные изменяются по падежам и почему это важно.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5 классе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Склонения помогают правильно выбирать падежные окончания и уверенно писать слова в упражнениях, диктантах и разборе. Без этого легко ошибиться в привычных формах, например: в доме, у дома, к дому.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склонение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показывает, как существительное изменяется по падежам и числам. По этой форме можно понять, какие окончания слово получает в разных сочетаниях.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склонения есть свои типичные окончания в косвенных падежах. Именно поэтому важно сначала распознать начальную форму слова, а затем подобрать нужное окончание.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выделяют три основных склонения. Их определяют по роду и окончанию существительного в именительном падеже единственного числа.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трёх склонений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существительных удобно сравнить по роду и окончанию в начальной форме.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 — форма именительного падежа единственного числа: она сразу подсказывает, к какой группе относится слово.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 трёх склонениях имён существительных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первое склонение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первому склонению относятся существительные женского рода на -а и -я: мама, школа, земля, неделя, тётя. Эти слова часто встречаются в повседневной речи и хорошо подходят для первых примеров.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узнать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сразу видеть признак первого склонения, легче писать без ошибок слова с безударным окончанием. Это помогает и на уроках русского языка, и при выполнении проверочных работ.
</a:t>
            </a:r>
            <a:endParaRPr lang="en-US" sz="1181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 запомнить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 падеже у таких слов обычно появляются окончания -ы или -и: мамы, школы, земли, недели, тёти. На иллюстрации удобно показать пару слов в нескольких падежных формах рядом.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окончание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склонение: мужской род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второе склонение входят существительные мужского рода с нулевым окончанием: стол, дом, конь, друг, герой. Их начальная форма обычно сразу показывает принадлежность к этой группе.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существительные очень частотны, поэтому ошибки в них особенно заметны в письменной речи. Чем чаще встречается слово, тем важнее уверенно знать его падежные формы.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 падеже у этих слов часто появляются окончания -а или -я: стола, дома, коня, друга, героя. Именно эти формы нужно уметь быстро узнавать.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3597" y="3217325"/>
            <a:ext cx="3285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647" y="1474950"/>
            <a:ext cx="43800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склонение: средний род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 второму склонению относятся существительные среднего рода на -о и -е: окно, море, поле, письмо, яблоко. По этому признаку их легко распознать среди других слов.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 начальной форме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склонение, достаточно посмотреть на слово в именительном падеже единственного числа. Если оно среднего рода и оканчивается на -о или -е, перед вами второе склонение.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падежных формах основа слова сохраняется, а окончание меняется по правилам второго склонения: окна, морю, о поле, письму. Это помогает строить правильные словосочетания.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падежам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склонение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склонение объединяет существительные женского рода с мягким знаком на конце: ночь, мышь, тетрадь, радость, площадь. Этот признак помогает быстро отличить их от слов других групп.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внимательно смотреть на начальную форму слова. Если оно женского рода и оканчивается на мягкий знак, его относят к третьему склонению.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 и дательном падежах у таких существительных часто пишется окончание -и: ночи, мыши, тетради. Именно эта особенность делает их похожими друг на друга.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трёх склонений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использовать как опору при определении слова в незнакомой форме.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склонение охватывает самые распространённые типы слов, поэтому его формы встречаются чаще всего.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существительных по трём склонениям
</a:t>
            </a:r>
            <a:endParaRPr lang="en-US" sz="13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склонение существительного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школьному алгоритму определения склонения.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Падежное окончание подсказывает, к какому склонению относится слово и как его писать в тексте.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трёх склонений есть свои типичные окончания, по которым легче без ошибок писать падежные формы.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трёх склонений имён существительных в русском языке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изменения слов по падежам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меняются существительные разных склонений в одинаковых падежах.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склонения свои окончания: это помогает распознавать группу слова и выбирать правильную форму в речи и на письме.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изменения существительных по падежам
</a:t>
            </a:r>
            <a:endParaRPr lang="en-US" sz="13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окончаниями -ия, -ие, -ий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-ия, -ие, -ий заметны по окончанию начальной формы, но в косвенных падежах могут вести себя не так, как привычные примеры. Поэтому важно каждый раз проверять форму слова.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узнавать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смотреть на полную начальную форму и сверять её с правилом или словарём. Так легче не перепутать похожие слова и правильно написать окончание.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требуют внимания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5022" y="1474950"/>
            <a:ext cx="383250" cy="43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Несклоняемые и особые слова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кофе, пальто, метро и кино не изменяются по падежам. Их форма остаётся одинаковой, поэтому окончания у них не подбираются по обычным правилам.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Несклоняемые слова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удаётся уверенно отнести к одному из трёх склонений, лучше обратиться к правилу или словарю. Это помогает избежать ошибки в письменной работе.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требуют отдельного запоминания или проверки по словарю. Они не всегда сразу подходят под стандартную схему трёх склонений и могут вызвать затруднение.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особым написанием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окончаниях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трудными оказываются безударные окончания: именно в них ученики чаще всего сомневаются при письме.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 выбором буквы в слабой позиции, значит, нужно тренировать проверку окончания по склонению и падежу.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3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 выполнении упражнений по теме; схема для учебной наглядности
</a:t>
            </a:r>
            <a:endParaRPr lang="en-US" sz="12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склонения и орфографии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начальную форму слова, его род и окончание. Это позволяет понять, к какому склонению относится существительное.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Узнать склонение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подбирают проверочную форму или сверяют слово с образцом склонения. Так выбирают правильную букву в безударном окончании.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написание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ставят в нужный падеж и следят за тем, какое окончание должно появиться в этой форме.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Выбрать падеж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безударного окончания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проверке падежного окончания существительного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Склонения в речи и письменных работах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правильные окончания помогают ясно связывать слова в предложении, чтобы смысл звучал точно и естественно.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письменных работах они особенно важны, потому что ошибка в окончании сразу заметна в диктанте, сочинении или упражнении.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полезно вслух проговаривать форму слова и вспоминать, к какому склонению оно относится.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использует падежные формы в речи, тем увереннее он пишет слова к школе, без тетради, у окна и о брате.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склонения встречаются чаще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взяты из частотной школьной лексики: мама, книга, дом, стол, море, ночь, тетрадь.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учебных текстах встречаются существительные 1-го и 2-го склонения, а 3-е склонение используется реже.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примерам школьной лексики для учебной наглядности
</a:t>
            </a:r>
            <a:endParaRPr lang="en-US" sz="13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склонения: правило, которое помогает писать без ошибок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склонения помогают быстро определить, как изменяется существительное и какое окончание нужно написать. Если знать признаки каждой группы, легче выполнять задания, разбирать слова и писать грамотно.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2026-05-22T05:31:35Z</dcterms:created>
  <dcterms:modified xsi:type="dcterms:W3CDTF">2026-05-22T05:31:35Z</dcterms:modified>
</cp:coreProperties>
</file>