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294300"/>
            <a:ext cx="685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«Повесть временных лет»: первый великий памятник древнерусской литературы
</a:t>
            </a:r>
            <a:endParaRPr lang="en-US" sz="3302" dirty="0"/>
          </a:p>
        </p:txBody>
      </p:sp>
      <p:sp>
        <p:nvSpPr>
          <p:cNvPr id="4" name="Text 1"/>
          <p:cNvSpPr txBox="1"/>
          <p:nvPr/>
        </p:nvSpPr>
        <p:spPr>
          <a:xfrm>
            <a:off x="5379725" y="2956550"/>
            <a:ext cx="3584100" cy="14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 Руси, собранная в начале XII века: история, предания и вера.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5380042" y="4674300"/>
            <a:ext cx="35841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Кто, где и зачем создавал летопись
</a:t>
            </a:r>
            <a:endParaRPr lang="en-US" sz="3906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свод «Повести временных лет» оформлялся примерно около 1113 года в Киеве. Его создавали в монастырской среде, где берегли память о минувшем и записывали события по годам. Для культуры Руси это был одновременно источник знаний и нравственный урок.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летопись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 — это запись событий по годам, которые обозначались словами «в лето». Так читатель сразу видел, когда происходило то или иное событие, и мог сравнивать разные годы между собой.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тексте рядом встречаются точные сведения, предания, легенды и религиозные объяснения. Благодаря такому смешению разные взгляды на прошлое становились частью одного рассказа.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помогала сохранять память о князьях, войнах, договорах, крещении Руси и переменах в жизни общества. Летописец фиксировал не только факты, но и их значение для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273532"/>
            <a:ext cx="3929100" cy="184321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особенности летописного текста
</a:t>
            </a:r>
            <a:endParaRPr lang="en-US" sz="3299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 устроена так, что событие сообщается кратко и по году, а затем получает оценку — как это влияет на судьбу Русской земли.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смысл: летопись не только хранит хронологию, но и объясняет, как древнерусские книжники понимали историю — через поступки и последствия.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особенностей летописной традиции (в т.ч. «Повести временных лет»).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Келья, свеча и долгий труд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Монах-летописец сидит за деревянным столом и бережно ведёт работу. Перед ним перо, чернильница и свиток. Такой набор предметов напоминает: текст писали вручную и переписывали долго, поэтому каждое слово было важно.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Свиток как память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Свиток в руках книжника выглядит как документ, который нельзя потерять. Летописец собирает сведения и соединяет их в единый рассказ о годах. В этом образе главное — не фантазия, а внимание к тому, что «надо сохранить для будущих».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Человек-наблюдатель, а не вымышленный рассказчик
</a:t>
            </a:r>
            <a:pPr algn="ctr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Летописец показан не как сказочник, а как хранитель общих воспоминаний. Он работает спокойно и сосредоточенно, словно фиксирует происходящее для потомков. Поэтому образ подчеркивает доверие к тексту: он стремится объяснить прошлое, а не удивить.
</a:t>
            </a:r>
            <a:endParaRPr lang="en-US" sz="111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древнерусского книжника
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летописное повествование
</a:t>
            </a:r>
            <a:endParaRPr lang="en-US" sz="2322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текста: от исходной ситуации к событию, затем — к поступкам, оценке и выводу.
</a:t>
            </a:r>
            <a:endParaRPr lang="en-US" sz="90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851" y="2145390"/>
            <a:ext cx="690900" cy="552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571" y="1466300"/>
            <a:ext cx="578700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9955" y="2255425"/>
            <a:ext cx="690900" cy="552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3723" y="1479290"/>
            <a:ext cx="690900" cy="5527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время и пространство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и другие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связано с ранней Русью: Киевом, Новгородом и другими землями. Названия городов и рек помогают представить, где происходили события и почему они были важны.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дружин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постоянно ощущается перемещение войск: походы, встречи, борьба за власть. Это создает впечатление непрерывной связи между разными районами государства.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 договоры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 описывает не только сражения, но и отношения правителей: договоренности, смену союзов, споры о власти. Так формируется картина управления Русью в разные годы.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и соседи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государства меняются: упоминаются восточные славяне и соседние народы. Исторический фон показывает, что история Руси развивалась в окружении других сил.
</a:t>
            </a:r>
            <a:endParaRPr lang="en-US" sz="109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«Повести временных лет»
</a:t>
            </a:r>
            <a:endParaRPr lang="en-US" sz="2831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одной летописи переплетаются политика, вера и внешние отношения. Тема княжеской власти и крещения становится особенно заметной, задавая общий смысл рассказа.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государство и вера в тексте связаны. Когда власть действует согласованно, летопись видит больше порядка, а при конфликтах — больше бедствий.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Перечень основных тем традиционно выделяют в изучении «Повести временных лет»; точные доли в процентах не приводятся.
</a:t>
            </a:r>
            <a:endParaRPr lang="en-US" sz="60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князя в летописи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в летописи предстает правителем, воином и защитником земли. Его работа измеряется делами: поддержанием порядка, организацией защиты и заботой о людях.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князя связывается с практическими задачами власти: сбором дани, наведением управления и соблюдением договоров. Когда поступки отвечают интересам земли, текст подчеркивает их как правильные.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Неудачи князя часто подаются как предупреждение. Раздоры, ошибочные решения и внутренние ссоры в тексте показывают причинами ослабления Руси и потерь для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летописи так важна идея единства
</a:t>
            </a:r>
            <a:endParaRPr lang="en-US" sz="3111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 связывает благополучие Руси с единой властью и согласием между князьями. Согласие в представлении книжника помогает защищать землю и поддерживать порядок в разных местах.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Усобицы, измены и вражда изображаются как причины бедствий. Конфликты между правителями ведут к потерям, страданиям людей и ослаблению государства, потому что общая цель исчезает.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анализа важно, что текст постоянно возвращает к мысли о порядке. Правители отвечают не только за себя: их решения влияют на судьбу всей Русской земли и будущие поколения.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в летописи — это не лозунг, а практическая ценность. Когда князья действуют согласованно, Русь получает шанс развиваться; когда расходятся — начинаются разрушительные последствия.
</a:t>
            </a:r>
            <a:endParaRPr lang="en-US" sz="119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996876"/>
            <a:ext cx="3950100" cy="15858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и исторический факт в одном тексте
</a:t>
            </a:r>
            <a:endParaRPr lang="en-US" sz="3069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«Повести временных лет» рядом существуют разные способы рассказа о прошлом: где-то звучит легенда, где-то — событие, которое считается историческим, а где-то даются объяснения истоков и устойчивые формулы хроники.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летописи рождается из сочетания разных жанровых «слоёв»: легенда объясняет причины, факт фиксирует поворот, а имена и происхождение закрепляют картину времени.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 традиции «Повести временных лет» (в школьном курсе литературы/истории).
</a:t>
            </a:r>
            <a:endParaRPr lang="en-US" sz="60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Руси как главный перелом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501391" y="2488179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связано с княжением Владимира и обращением к новой вере: в тексте 988 год подают как выбор, который меняет жизнь страны. От языческих обрядов происходит переход к христианской культуре, и это звучит как событие «для всей Руси».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65416" y="1364975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летописца крещение — не только религиозный шаг, но и укрепление государства. Новая вера помогает людям осмыслить порядок и единство, поэтому крещение становится одним из смысловых центров повествования.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тон повествования
</a:t>
            </a:r>
            <a:endParaRPr lang="en-US" sz="3559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летописных фрагментах торжественность особенно заметна при рассказе о ключевых княжеских решениях и крещении, а назидательность — когда описываются раздоры и ошибки правителей.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тон показывает, что летописец оценивает события: одно важно как знак будущего порядка, другое служит предупреждением, а третье фиксирует ход истории через конкретные действия.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 школьному анализу эпизодов фрагмента «Повести временных лет» (условная диаграмма для наглядности).
</a:t>
            </a:r>
            <a:endParaRPr lang="en-US" sz="60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летописной записи особенно часто работают повторы, формулы времени и прямые сообщения о событиях, благодаря чему стиль остаётся строгим и узнаваемым.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Литературоведческое наблюдение по языковым особенностям древнерусской летописи (в рамках школьного анализа текста).
</a:t>
            </a:r>
            <a:endParaRPr lang="en-US" sz="609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набор приёмов делает текст одновременно документальным и поучительным.
</a:t>
            </a:r>
            <a:endParaRPr lang="en-US" sz="196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события в летописи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последовательность: факт года → поступки → оценка → итог смысла.
</a:t>
            </a:r>
            <a:endParaRPr lang="en-US" sz="90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70" y="1736867"/>
            <a:ext cx="451731" cy="401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7934" y="3926085"/>
            <a:ext cx="401539" cy="4015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8059" y="2840609"/>
            <a:ext cx="482270" cy="3858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текст изучают сегодня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03744" y="1739421"/>
            <a:ext cx="245869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прошлого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 помогает представить, как люди Древней Руси видели свои истоки, власть и веру. Через живые описания их взгляды становятся ближе современному читателю.
</a:t>
            </a:r>
            <a:endParaRPr lang="en-US" sz="1047" dirty="0"/>
          </a:p>
        </p:txBody>
      </p:sp>
      <p:sp>
        <p:nvSpPr>
          <p:cNvPr id="9" name="Text 3"/>
          <p:cNvSpPr txBox="1"/>
          <p:nvPr/>
        </p:nvSpPr>
        <p:spPr>
          <a:xfrm>
            <a:off x="3481312" y="3928630"/>
            <a:ext cx="245869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Различение факта и легенды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тренирует школьника отличать историческое сообщение от легендарного объяснения. Так легче сформировать собственное понимание смысла фрагмента и авторской позиции.
</a:t>
            </a:r>
            <a:endParaRPr lang="en-US" sz="982" dirty="0"/>
          </a:p>
        </p:txBody>
      </p:sp>
      <p:sp>
        <p:nvSpPr>
          <p:cNvPr id="10" name="Text 4"/>
          <p:cNvSpPr txBox="1"/>
          <p:nvPr/>
        </p:nvSpPr>
        <p:spPr>
          <a:xfrm>
            <a:off x="2121789" y="2835295"/>
            <a:ext cx="233102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древним письмом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литературы можно замечать старинные слова, формулы времени и строгую манеру изложения. Это учит внимательному чтению и пониманию особенностей текста эпохи.
</a:t>
            </a:r>
            <a:endParaRPr lang="en-US" sz="98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фрагмент запоминающимся
</a:t>
            </a:r>
            <a:endParaRPr lang="en-US" sz="295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Летописец редко увлекается деталями «для красоты», зато выделяет опорные образы: правитель, ключевые места и знаковые события веры. Именно они удерживаются в памяти.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«якоря» сюжета позволяют читателю быстро понять, ради чего описывается эпизод: порядок, единство и смысл происходящего.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Методическая оценка по школьному анализу художественных опорных образов (условная диаграмма).
</a:t>
            </a:r>
            <a:endParaRPr lang="en-US" sz="64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фрагмента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Руси в «Повести временных лет» читается как путь к порядку, вере и объединению. События связываются так, что каждое решение правителей влияет на судьбу земли и общины.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показывает: благополучие не случайно. Когда между князьями нет согласия и усиливаются раздоры, Русь слабеет, а когда действует единство — появляется надежда на устойчивость государства.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летопись становится не только историческим источником, но и памятником национальной памяти. Она сохраняет древнерусский взгляд на прошлое и помогает читателю понять, почему ценились ответственность и согласие.
</a:t>
            </a:r>
            <a:endParaRPr lang="en-US" sz="114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469987"/>
            <a:ext cx="3929100" cy="145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анализа фрагмента
</a:t>
            </a:r>
            <a:endParaRPr lang="en-US" sz="338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удобно собрать всё, что помогает понять фрагмент: тему и основную мысль, главных участников и время, место действия, жанровые признаки и языковые особенности.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сопоставляешь элементы вместе, становится видно: автор записывает факты, но одновременно направляет читателя к нравственному выводу и пониманию исторического смысла.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анализа летописного текста (школьная практика).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читать «Повесть временных лет» в 7 классе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 летописи соединяет историю, веру и представления людей о прошлом. Он сохраняет память о первых князьях, крещении Руси и ценности единства, помогая школьнику понять истоки литературы и письменности.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2026-05-15T06:59:16Z</dcterms:created>
  <dcterms:modified xsi:type="dcterms:W3CDTF">2026-05-15T06:59:16Z</dcterms:modified>
</cp:coreProperties>
</file>