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6550" y="1572897"/>
            <a:ext cx="4987500" cy="19150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Приспособленность организмов к окружающей среде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формирует разнообразные адаптации для выживания в разных условиях.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6489290" y="4478938"/>
            <a:ext cx="218084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представлений о приспособленности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адаптаций связано с изменениями организмов для выживания. Дарвин в 1859 году выделил естественный отбор и наследственность как главные механизмы эволюции.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адаптаций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адаптации — это внешние и внутренние изменения организма, помогающие лучше выживать. Они отражаются в строении тела и органов.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090070" y="3579578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и поведенческие адаптации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адаптации связаны с внутренними процессами, а поведенческие — с изменением действий и образа жизни для повышения шансов на выживание.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Жировой горб верблюда служит складом воды и питательных веществ для долгого существования в пустыне.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морфологических адаптаций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 оснащён густым мехом и толстым слоем жира, обеспечивающими теплоизоляцию в холодных Арктических регионах.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имеют иголки вместо листьев, что уменьшает испарение влаги и защищает от травоядных животных.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растений тундры часто покрыты пушистым слоем, который помогает сохранять тепло и предотвращает обмерзание.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физиологических адаптаций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Кенгуровые крысы концентрируют мочу, чтобы минимизировать потерю воды в условиях жары и сухости пустыни.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впадают в зимнюю спячку, снижая обмен веществ для выживания в холодное время года.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 поддерживают температуру тела благодаря плотному оперенению и подкожному слою жира, что важно в холодной воде.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102" y="1992620"/>
            <a:ext cx="339989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2564" y="1992620"/>
            <a:ext cx="339989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9025" y="1992620"/>
            <a:ext cx="339989" cy="33998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5486" y="1992620"/>
            <a:ext cx="339989" cy="339989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птиц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Аисты и ласточки совершают сезонные перелёты, чтобы найти лучшие условия для питания и размножения.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Складирование запасов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собирают и прячут орехи, чтобы обеспечить пищей себя в зимний период дефицита.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Мимикрия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бабочки имитируют окраску листьев или веток, чтобы избежать обнаружения хищниками.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избегают опасности, меняя способы передвижения или активность, чтобы повысить шансы на выживание.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стратегии выживания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Палочники — мастера маскировки
</a:t>
            </a:r>
            <a:pPr algn="l" indent="0" marL="0">
              <a:lnSpc>
                <a:spcPct val="100000"/>
              </a:lnSpc>
              <a:buNone/>
            </a:pPr>
            <a:r>
              <a:rPr lang="en-US" sz="8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Палочники поразительно похожи на сухие ветки, что делает их незаметными для хищников. Их окраска и форма помогают сливаться с растительностью, обеспечивая защиту.
</a:t>
            </a:r>
            <a:endParaRPr lang="en-US" sz="979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5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Бабочки-листья в защитной окраске
</a:t>
            </a:r>
            <a:pPr algn="l" indent="0" marL="0">
              <a:lnSpc>
                <a:spcPct val="100000"/>
              </a:lnSpc>
              <a:buNone/>
            </a:pPr>
            <a:r>
              <a:rPr lang="en-US" sz="8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бабочки имеют окраску, напоминающую засохшие листья. Такой обман зрения помогает им оставаться незамеченными в лесной подстилке и снижает риск поедания.
</a:t>
            </a:r>
            <a:endParaRPr lang="en-US" sz="975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Хамелеоны и быстрая смена окраски
</a:t>
            </a:r>
            <a:pPr algn="l" indent="0" marL="0">
              <a:lnSpc>
                <a:spcPct val="100000"/>
              </a:lnSpc>
              <a:buNone/>
            </a:pPr>
            <a:r>
              <a:rPr lang="en-US" sz="8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Хамелеоны способны мгновенно менять цвет своего тела в зависимости от окружающей среды, что помогает им прятаться и эффективно охотиться.
</a:t>
            </a:r>
            <a:endParaRPr lang="en-US" sz="1043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мимикрии и маскировки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формирования адаптаций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передачи и закрепления признаков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гидробионтов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1090070" y="1949881"/>
            <a:ext cx="2722602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рыб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обладают обтекаемой формой тела для облегчения движения в воде и жабрами для эффективного дыхания под водой.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191646" y="1947500"/>
            <a:ext cx="2722602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морских млекопитающих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Киты и дельфины сохраняют тепло благодаря толстому слою жира, а их конечности видоизменены в виде плавников для плавания.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1842473"/>
            <a:ext cx="2249100" cy="17307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1842473"/>
            <a:ext cx="2249100" cy="17307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1842473"/>
            <a:ext cx="2249100" cy="17307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Фенек — хитрый обитатель пустыни
</a:t>
            </a:r>
            <a:pPr algn="l" indent="0" marL="0">
              <a:lnSpc>
                <a:spcPct val="100000"/>
              </a:lnSpc>
              <a:buNone/>
            </a:pPr>
            <a:r>
              <a:rPr lang="en-US" sz="8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лисица с большими ушами фенек эффективно терморегулирует своё тело, отдавая излишнее тепло через поверхность ушей в жаркие дни.
</a:t>
            </a:r>
            <a:endParaRPr lang="en-US" sz="1043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 — символ выносливости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8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вырабатывают концентрированную мочу для уменьшения потерь воды и запасают жир в горбах, что позволяет выживать длительное время без пищи и влаги.
</a:t>
            </a:r>
            <a:endParaRPr lang="en-US" sz="961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растения — мастера сохранения воды
</a:t>
            </a:r>
            <a:pPr algn="l" indent="0" marL="0">
              <a:lnSpc>
                <a:spcPct val="100000"/>
              </a:lnSpc>
              <a:buNone/>
            </a:pPr>
            <a:r>
              <a:rPr lang="en-US" sz="8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Толстые стебли кактусов аккумулируют влагу, а листья преобразованы в колючки для защиты и снижения испарения.
</a:t>
            </a:r>
            <a:endParaRPr lang="en-US" sz="1043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пустынных организмов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холодному климату: примеры животных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медведи обладают плотным белым мехом и толстым слоем подкожного жира, что помогает им сохранять тепло в суровых условиях Арктики. Эти особенности обеспечивают им превосходную изоляцию от холода.
</a:t>
            </a:r>
            <a:endParaRPr lang="en-US" sz="1024" dirty="0"/>
          </a:p>
        </p:txBody>
      </p:sp>
      <p:sp>
        <p:nvSpPr>
          <p:cNvPr id="7" name="Text 2"/>
          <p:cNvSpPr txBox="1"/>
          <p:nvPr/>
        </p:nvSpPr>
        <p:spPr>
          <a:xfrm>
            <a:off x="1090070" y="3635807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Зайцы-беляки меняют цвет меха в зависимости от сезона: зимой он становится белым для маскировки на снегу, а летом — серым, чтобы сливаться с землёй. Их широкие лапы предотвращают проваливание в глубокий снег.
</a:t>
            </a:r>
            <a:endParaRPr lang="en-US" sz="1054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адаптации: зубы, клювы и системы пищеварения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охоте и питанию у хищников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Орлы и ястребы имеют острые, крючковатые клювы, которые позволяют эффективно разрывать плоть жертвы. Это ключевая адаптация для добычи и потребления мяса в природе.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090070" y="3579578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пищеварения и строения зубов у травоядных
</a:t>
            </a:r>
            <a:pPr algn="l" indent="0" marL="0">
              <a:lnSpc>
                <a:spcPct val="100000"/>
              </a:lnSpc>
              <a:buNone/>
            </a:pPr>
            <a:r>
              <a:rPr lang="en-US" sz="73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Грызуны используют острые резцы для грызения твёрдой пищи, а жвачные животные, такие как коровы, обладают многокамерным желудком, позволяющим переваривать сложную растительную пищу благодаря ферментам и микрофлоре.
</a:t>
            </a:r>
            <a:endParaRPr lang="en-US" sz="101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4097" y="1835776"/>
            <a:ext cx="5765163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адаптаций у разных видов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приспособления животных, обеспечивающие выживание в различных климатических условиях.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адаптаций отражает специфические условия среды обитания и жизненные стратегии разных видов.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по зоологии и биологии
</a:t>
            </a:r>
            <a:endParaRPr lang="en-US" sz="99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График: численность и выживаемость в экосистемах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Видное преимущество имеют виды с разнообразными адаптациями, позволяющими успешно выживать в экстремальных условиях каждого биома.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численность видов в тундре обусловлена их специализированными адаптациями, которые улучшают выживаемость в жёстком климате.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экологических центров, 2023
</a:t>
            </a:r>
            <a:endParaRPr lang="en-US" sz="91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Глубокие корни как ключ к выживанию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такие как саксаул, развивают мощные корни, достигающие глубоких слоёв почвы, где сохраняется влага и минеральные вещества. Это позволяет им жить в засушливых и солёных условиях.
</a:t>
            </a:r>
            <a:endParaRPr lang="en-US" sz="919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солевой нагрузки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Солянки обладают клеточными механизмами, уменьшающими проникновение соли, что способствует нормальному обмену веществ и снижению токсичности при высокой концентрации солей в почве.
</a:t>
            </a:r>
            <a:endParaRPr lang="en-US" sz="941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засухе в пустынных растениях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и полынь снижают испарение благодаря уменьшенной площади листьев и восковому покрытию. Эти приспособления помогают сохранять влагу в экстремальных условиях пустыни.
</a:t>
            </a:r>
            <a:endParaRPr lang="en-US" sz="919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корневых систем растений в засолённых и бедных почвах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90%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глубоководных организмов развили способность излучать свет для охоты и защиты в условиях полной темноты.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биологические исследования, 2022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890" y="1330962"/>
            <a:ext cx="2818463" cy="24815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90% глубоководных рыб и микроорганизмов используют биолюминесценцию как эффективный способ коммуникации и выживания.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людей в различных климатических зонах привело к развитию разного цвета кожи, уровень меланина защищает от вредного ультрафиолетового излучения, особенно в районах с сильным солнечным светом.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Высокогорные народы, такие как тибетцы, приспособились к малому содержанию кислорода благодаря увеличению концентрации эритроцитов, а эскимосы адаптировались к холоду и жирной пище за счёт метаболических изменений.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человека к различным условиям среды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адаптаций на процессы эволюции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Унаследованные адаптации способствуют формированию новых разновидностей и видов за счёт закрепления выгодных генетических изменений в популяциях.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мутации и рекомбинации служат источником биологического разнообразия, что позволяет организмам приспосабливаться к изменяющимся условиям среды.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является искусственный отбор у собак, где люди закрепили нужные свойства, создавая многочисленные породы с разными признаками и поведенческими качествами.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6696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1970-е годы: Начало промышленного загрязнения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выбросов химических веществ и отходов привёл к ухудшению качества природной среды и началу массового сокращения численности многих видов.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654709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2000-е: Ускорение климатических изменений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температуры и изменение осадков вызвало сдвиги в ареалах обитания животных и растений, что создает давление на их адаптационные возможности.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22722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2010-е: Разрушение природных сред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урбанизации и вырубка лесов снизили площадь естественных экосистем, ограничивая среду для жизнедеятельности многих видов.
</a:t>
            </a:r>
            <a:endParaRPr lang="en-US" sz="1087" dirty="0"/>
          </a:p>
        </p:txBody>
      </p:sp>
      <p:sp>
        <p:nvSpPr>
          <p:cNvPr id="10" name="Text 3"/>
          <p:cNvSpPr txBox="1"/>
          <p:nvPr/>
        </p:nvSpPr>
        <p:spPr>
          <a:xfrm>
            <a:off x="6961238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2020-е годы: Усиление угроз глобального масштаба
</a:t>
            </a:r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изменение климата и загрязнение приводят к исчезновению видов, неспособных быстро адаптироваться, например, сокращение популяции белого медведя в Арктике.
</a:t>
            </a:r>
            <a:endParaRPr lang="en-US" sz="1038" dirty="0"/>
          </a:p>
        </p:txBody>
      </p:sp>
      <p:sp>
        <p:nvSpPr>
          <p:cNvPr id="11" name="Text 4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угрозы и адаптация: современные вызовы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72" y="-1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75" y="1318375"/>
            <a:ext cx="3925200" cy="25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— ключ к выживанию и эволюционному прогрессу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адаптаций способствует выживанию и развитию видов. В условиях современных изменений изучение этих процессов важно для сохранения биосферы и поддержки устойчивости живых систем.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2026-05-09T05:25:28Z</dcterms:created>
  <dcterms:modified xsi:type="dcterms:W3CDTF">2026-05-09T05:25:28Z</dcterms:modified>
</cp:coreProperties>
</file>