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в алгебре: как одна величина зависит от другой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показывают зависимость, которую можно увидеть в формулах, таблицах и графиках.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функции важны в 7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учат записывать зависимости кратко и точно. Они встречаются в задачах о покупке, движении, площади, температуре и помогают читать графики в математике, физике и географии.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функция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3222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соответствия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задаёт правило, по которому каждому значению x сопоставляется только одно значение y. Именно это отличает функцию от любой другой зависимости.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1975341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и 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x называют аргументом, потому что его подставляют в формулу. Полученное значение y называют значением функции, то есть результатом вычисления.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2718453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y=f(x)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y=f(x) читается как «y равно f от x». Она показывает, что величина y зависит от x и изменяется вместе с ним.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3461565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7 классе часто рассматривают формулы y=2x, y=x+3 и y=10−x. Во всех них для каждого x можно вычислить только одно значение y.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559275" y="4204699"/>
            <a:ext cx="4785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функции помогает переходить от формулы к таблице и графику, а затем обратно. Это основа для решения многих школьных и практических задач.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1905397"/>
            <a:ext cx="4873500" cy="1655557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функции y=2x+1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x подставлены в формулу y=2x+1, после чего вычислены соответствующие значения y.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на 1 значение y увеличивается на 2; зависимость линейная.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получены по формуле y=2x+1.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график функции y=2x+1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удобно начинать строить с точки пересечения с осью y, а затем отмечать остальные точки по таблице.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образуют прямую: график растёт равномерно, без скачков и изгибов.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Построено по значениям из таблицы для функции y=2x+1.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на координатной плоскости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из которых складывается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 — это множество всех точек, координаты которых удовлетворяют формуле. Если отметить такие точки на плоскости и соединить их, можно увидеть форму зависимости между величинами.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осей и делений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горизонтальная ось показывает значения x, а вертикальная — значения y. Деления и сетка помогают точно отмечать точки и сравнивать их положение относительно начала координат.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формулы, таблицы и рисунка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функция может быть записана формулой, таблицей и графиком. Поэтому несколько отмеченных точек с подписями особенно полезны: они показывают, как число превращается в координату.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7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и множество значений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397850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все значения x, которые можно подставить в формулу без ошибки. Для функции важно заранее проверить, не возникает ли деление на ноль или другая недопустимая операция.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2498884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все значения y, которые получаются после вычислений. Иногда их можно предсказать заранее, но чаще их находят, подставляя разные значения аргумента и наблюдая результат.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261600" y="3599913"/>
            <a:ext cx="46785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курса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y=2x+1 подходят все числа x, а для y=1/x число x=0 не подходит. В этом случае формула не определена, потому что деление на ноль невозможно.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зависимость функцией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таблице или паре чисел: одному значению x должен соответствовать только один результат y.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функций в 7 классе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три базовые модели, с которыми школьники знакомятся в теме функций.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формулы описывают разные формы графиков и разные жизненные ситуации.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модели школьного курса алгебры.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y=kx+b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записывается формулой y=kx+b. Она описывает зависимость, в которой изменение y происходит равномерно при изменении x.
</a:t>
            </a:r>
            <a:endParaRPr lang="en-US" sz="1160" dirty="0"/>
          </a:p>
        </p:txBody>
      </p:sp>
      <p:sp>
        <p:nvSpPr>
          <p:cNvPr id="10" name="Text 3"/>
          <p:cNvSpPr txBox="1"/>
          <p:nvPr/>
        </p:nvSpPr>
        <p:spPr>
          <a:xfrm>
            <a:off x="2436615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k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 k отвечает за наклон прямой. Он показывает, насколько изменится y, если x увеличить на 1, и определяет направление графика.
</a:t>
            </a:r>
            <a:endParaRPr lang="en-US" sz="1160" dirty="0"/>
          </a:p>
        </p:txBody>
      </p:sp>
      <p:sp>
        <p:nvSpPr>
          <p:cNvPr id="11" name="Text 4"/>
          <p:cNvSpPr txBox="1"/>
          <p:nvPr/>
        </p:nvSpPr>
        <p:spPr>
          <a:xfrm>
            <a:off x="4611634" y="1408259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b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b показывает значение функции при x=0. На графике это точка пересечения прямой с осью y, поэтому её легко увидеть на координатной плоскости.
</a:t>
            </a:r>
            <a:endParaRPr lang="en-US" sz="1160" dirty="0"/>
          </a:p>
        </p:txBody>
      </p:sp>
      <p:sp>
        <p:nvSpPr>
          <p:cNvPr id="12" name="Text 5"/>
          <p:cNvSpPr txBox="1"/>
          <p:nvPr/>
        </p:nvSpPr>
        <p:spPr>
          <a:xfrm>
            <a:off x="6786653" y="1408271"/>
            <a:ext cx="2095800" cy="11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ведёт себя график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k&gt;0, прямая идёт вверх слева направо, и функция возрастает. Если k&lt;0, прямая идёт вниз, и функция убывает.
</a:t>
            </a:r>
            <a:endParaRPr lang="en-US" sz="116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Возрастание и убывание линейных функций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одинаковых значениях x две прямые ведут себя по-разному: одна растёт, другая убывает. Это удобно видеть на одном чертеже.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коэффициента k определяет направление графика: при k&gt;0 функция возрастает, при k&lt;0 — убывает.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Построено по формулам y=x+2 и y=-x+2.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функций вокруг нас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Покупка в магазине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цена одного товара известна, общая стоимость зависит от количества покупок. Чем больше одинаковых предметов берут, тем больше итоговая сумма. Такой пример помогает понять, как формула описывает привычные расчёты в магазине и на рынке.
</a:t>
            </a:r>
            <a:endParaRPr lang="en-US" sz="1002" dirty="0"/>
          </a:p>
        </p:txBody>
      </p:sp>
      <p:sp>
        <p:nvSpPr>
          <p:cNvPr id="8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время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скорость движения постоянна, пройденный путь меняется вместе со временем. По таблице или графику можно увидеть, сколько километров будет пройдено через 10, 20 или 30 минут. Это удобно для задач о поездках и прогулках.
</a:t>
            </a:r>
            <a:endParaRPr lang="en-US" sz="1002" dirty="0"/>
          </a:p>
        </p:txBody>
      </p:sp>
      <p:sp>
        <p:nvSpPr>
          <p:cNvPr id="9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 течение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часто меняется неравномерно: утром она одна, днём другая, вечером снова меняется. График показывает такие изменения наглядно и позволяет сравнивать разные часы суток. По нему легко заметить подъём, спад и период без изменений.
</a:t>
            </a:r>
            <a:endParaRPr lang="en-US" sz="10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Зависимости величин в жизненных задачах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какая величина задаётся и какая зависит от неё в разных школьных ситуациях.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задачах меняются сюжет и формула, но структура зависимости остаётся одинаковой: одна величина задаёт другую.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курса алгебры 7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значение функции по формуле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формулой функции.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55737"/>
            <a:ext cx="9144000" cy="23842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читать координаты точки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координаты
</a:t>
            </a:r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на плоскости задаётся парой чисел: сначала x, потом y. Первая координата показывает положение по горизонтали, вторая — по вертикали, поэтому порядок записи менять нельзя.
</a:t>
            </a:r>
            <a:endParaRPr lang="en-US" sz="1196" dirty="0"/>
          </a:p>
        </p:txBody>
      </p:sp>
      <p:sp>
        <p:nvSpPr>
          <p:cNvPr id="10" name="Text 3"/>
          <p:cNvSpPr txBox="1"/>
          <p:nvPr/>
        </p:nvSpPr>
        <p:spPr>
          <a:xfrm>
            <a:off x="242911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 графике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подставить координаты точки в формулу и получить верное равенство, точка принадлежит графику. Для y=2x+1 подходят точки (0; 1) и (2; 5), потому что они удовлетворяют условию.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596627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примера
</a:t>
            </a:r>
            <a:pPr algn="l" indent="0" marL="0">
              <a:lnSpc>
                <a:spcPct val="115000"/>
              </a:lnSpc>
              <a:buNone/>
            </a:pPr>
            <a:r>
              <a:rPr lang="en-US" sz="5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(2; 4) не подходит для функции y=2x+1. При x=2 значение должно быть 5, значит найденная пара чисел не лежит на графике этой функции.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764122" y="1261125"/>
            <a:ext cx="2118300" cy="12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не ошибиться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внимательно читать подписи осей, затем сравнивать координаты с формулой. Такая проверка помогает отличать подходящие точки от случайно отмеченных на рисунке.
</a:t>
            </a:r>
            <a:endParaRPr lang="en-US" sz="119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функциями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легче заметить заранее, если каждый раз сверять формулу, таблицу значений и подписи на осях координатной плоскости.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возникают не из-за самой темы, а из-за невнимательного чтения данных и порядка действий.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изучении функций в 7 классе.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613" y="1789450"/>
            <a:ext cx="14962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2735" y="1789450"/>
            <a:ext cx="14962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6393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4993" y="1809310"/>
            <a:ext cx="249600" cy="1996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26118" y="1809310"/>
            <a:ext cx="249600" cy="1996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функции используются в науке и технике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помогают описывать движение тела: время связывают с путём, скоростью или высотой. По таким зависимостям удобно сравнивать результаты измерений и делать выводы о движении.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температуры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наблюдениях за погодой функция показывает, как температура меняется в зависимости от времени суток. Такой график помогает увидеть подъём, спад и моменты, когда значение почти не меняется.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функции используют, чтобы связать время с численностью организмов, ростом растений или изменением массы. Это помогает изучать развитие живых систем по данным наблюдений.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экономике функции описывают цену, количество товара и общую стоимость. По формуле можно быстро сравнивать разные покупки и понимать, как меняется итог при изменении одного параметра.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Приборы и опыты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и лабораторных опытах функции показывают, как одна величина зависит от другой. Это важно для измерений, настройки приборов и проверки результатов эксперимента.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график помогает увидеть закономерность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7975" y="1749900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наклону линии сразу видно, растёт значение, убывает или остаётся постоянным. Это позволяет быстро понять общий характер зависимости, не выполняя длинных вычислений по каждой точке.
</a:t>
            </a:r>
            <a:endParaRPr lang="en-US" sz="1037" dirty="0"/>
          </a:p>
        </p:txBody>
      </p:sp>
      <p:sp>
        <p:nvSpPr>
          <p:cNvPr id="10" name="Text 3"/>
          <p:cNvSpPr txBox="1"/>
          <p:nvPr/>
        </p:nvSpPr>
        <p:spPr>
          <a:xfrm>
            <a:off x="497975" y="2576035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важные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Выделенные точки помогают определить, где функция достигает нужного значения. По ним удобно читать координаты и проверять, совпадают ли данные таблицы с изображением на графике.
</a:t>
            </a:r>
            <a:endParaRPr lang="en-US" sz="1037" dirty="0"/>
          </a:p>
        </p:txBody>
      </p:sp>
      <p:sp>
        <p:nvSpPr>
          <p:cNvPr id="11" name="Text 4"/>
          <p:cNvSpPr txBox="1"/>
          <p:nvPr/>
        </p:nvSpPr>
        <p:spPr>
          <a:xfrm>
            <a:off x="497975" y="3402171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Сравнить участки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линия меняет наклон, можно увидеть, где изменение идёт быстрее, а где медленнее. Такой приём особенно полезен при работе с графиками температуры, пути и стоимости.
</a:t>
            </a:r>
            <a:endParaRPr lang="en-US" sz="1044" dirty="0"/>
          </a:p>
        </p:txBody>
      </p:sp>
      <p:sp>
        <p:nvSpPr>
          <p:cNvPr id="12" name="Text 5"/>
          <p:cNvSpPr txBox="1"/>
          <p:nvPr/>
        </p:nvSpPr>
        <p:spPr>
          <a:xfrm>
            <a:off x="497975" y="4228323"/>
            <a:ext cx="32928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Сделать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графику легко заметить наибольшее и наименьшее значение, а также увидеть промежутки равномерного изменения. Это помогает не просто читать рисунок, а понимать смысл зависимости.
</a:t>
            </a:r>
            <a:endParaRPr lang="en-US" sz="103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основных терминов темы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определения помогают уверенно читать формулы, таблицы значений и графики функций.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термины связаны между собой: аргумент подставляют в формулу, получают значение функции и затем отмечают точку на графике.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определения темы «Функции» в курсе алгебры 7 класса.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объединяют формулы, таблицы и графики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показывают, как одна величина зависит от другой, и помогают работать с числами, координатами и реальными ситуациями. Эта тема развивает умение видеть закономерности и делать точные выводы.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2026-05-29T23:09:15Z</dcterms:created>
  <dcterms:modified xsi:type="dcterms:W3CDTF">2026-05-29T23:09:15Z</dcterms:modified>
</cp:coreProperties>
</file>