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множеств: основная операция и её смысл в алгебре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выделить только те элементы, которые есть в одном множестве, но отсутствуют в другом?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множеств: зачем она нужна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операция помогает точно записывать условия задач, сравнивать списки и работать с диаграммами. В 9 классе она учит видеть, какие элементы остаются после исключения общих.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разности множеств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исключается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элемент принадлежит сразу двум множествам, он не попадает в A\B. Именно общие элементы убираются из результата, поэтому порядок записи становится важным.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B\A означает другое множество: сюда входят элементы B, которых нет в A. Поэтому две разности одного и того же набора могут быть совершенно разными.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множеств A\B — это множество всех элементов, которые входят в A, но не входят в B. Читают её как «A без B».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Эйлера–Венна для A\B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пересекающихся множества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круги A и B частично накладываются друг на друга. Такое изображение помогает сразу увидеть, где находятся общие элементы и где начинается разность.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A\B попадает только та часть круга A, которая не пересекается с B. Это не весь круг A, а лишь его отдельный фрагмент вне общей области.
</a:t>
            </a:r>
            <a:endParaRPr lang="en-US" sz="1286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входит в 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пересечения A∩B исключается из ответа, потому что её элементы принадлежат обоим множествам. Диаграмма делает это правило наглядным и лёгким для запоминания.
</a:t>
            </a:r>
            <a:endParaRPr lang="en-US" sz="11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A, B, A\B и B\A на одном примере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учебном примере видно, как меняется результат в зависимости от того, какое множество вычитают.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элементы убираются, а результат зависит от порядка записи: A\B и B\A не совпадают.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разность множеств по правилу вычитания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первое множество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все элементы множества A без изменений. Это нужно, чтобы было видно, какие элементы могут остаться в ответе после исключения общих.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совпадения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элементы, которые встречаются и в A, и в B. Именно они не должны попасть в результат, потому что принадлежат обоим множествам.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Удалить общие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выделения совпадений их вычёркивают или убирают из записи A. Так остаются только те элементы, которые есть в первом множестве и отсутствуют во втором.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получившийся результат с диаграммой Эйлера–Венна или с исходным списком. Такая проверка помогает не пропустить ошибку и лучше понять смысл операции.
</a:t>
            </a:r>
            <a:endParaRPr lang="en-US" sz="10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A\B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конечных множеств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элементов остается после удаления общих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помогает увидеть, как пересечение уменьшает разность и почему одинаковые по смыслу множества могут давать разные ответы.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общих элементов, тем меньше остаётся в разности; размер ответа напрямую связан с пересечением.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A\B не равно B\A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300667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A={1,2,3,4}, а B={3,4,5}, то A\B={1,2}. При обратной записи B\A получаем {5}. Совпадение здесь невозможно.
</a:t>
            </a:r>
            <a:endParaRPr lang="en-US" sz="1386" dirty="0"/>
          </a:p>
        </p:txBody>
      </p:sp>
      <p:sp>
        <p:nvSpPr>
          <p:cNvPr id="9" name="Text 3"/>
          <p:cNvSpPr txBox="1"/>
          <p:nvPr/>
        </p:nvSpPr>
        <p:spPr>
          <a:xfrm>
            <a:off x="6151298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множеств не является коммутативной операцией. Поэтому при решении задач важно внимательно читать запись и не путать, какое множество вычитают из какого.
</a:t>
            </a:r>
            <a:endParaRPr lang="en-US" sz="1265" dirty="0"/>
          </a:p>
        </p:txBody>
      </p:sp>
      <p:sp>
        <p:nvSpPr>
          <p:cNvPr id="10" name="Text 4"/>
          <p:cNvSpPr txBox="1"/>
          <p:nvPr/>
        </p:nvSpPr>
        <p:spPr>
          <a:xfrm>
            <a:off x="450025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зависит от 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разности сохраняются только элементы первого множества, которых нет во втором. Если поменять множества местами, изменится именно первый набор, а значит и результат.
</a:t>
            </a:r>
            <a:endParaRPr lang="en-US" sz="12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пример: школьные кружки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Шахматный кружок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A — это ученики, которые ходят на шахматы. Тогда разность A\B показывает тех, кто занимается шахматами, но не посещает робототехнику.
</a:t>
            </a:r>
            <a:endParaRPr lang="en-US" sz="1283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списков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сравнивать реальные списки: участников, книг, игр или растений. Нужно лишь выделить элементы первого списка, которых нет во втором.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две группы можно показать как пересекающиеся множества. Отдельная часть круга A выделяется как ответ, а общая область не входит в разность.
</a:t>
            </a:r>
            <a:endParaRPr lang="en-US" sz="11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359043"/>
            <a:ext cx="4122000" cy="7031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множеств в числовых и словесных примерах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примера показывают, что разность множеств работает одинаково для чисел и слов: общие элементы исключаются, а остальные элементы первого множества сохраняются.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разности остаются только элементы первого множества, которых нет во втором, независимо от того, числа это или слова.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19817"/>
            <a:ext cx="527700" cy="469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13894" y="3555725"/>
            <a:ext cx="493237" cy="5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разности с пересечением и объединением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A∩B показывает общую часть двух множеств. В него входят только те элементы, которые одновременно принадлежат и A, и B, поэтому эта область служит точкой сравнения.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A∪B собирает все элементы из обоих множеств без повторений. Оно отвечает на вопрос, какие объекты вообще встречаются хотя бы в одном из двух наборов.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A\B выделяет часть множества A, которая не совпадает с B. Эта операция удобна, когда нужно отделить уникальные элементы первого множества от общих.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области на одной схеме множеств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отдельные области образуют полную картину отношений между множествами. Объединение включает все зоны, а пересечение и разности показывают, где элементы совпадают или различаются.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увидеть, что общая часть относится к пересечению, а не к разностям; объединение охватывает все три области.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отношений между множествами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разности множеств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не пересекаются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A и B нет общих элементов, то удалять нечего. Тогда разность совпадает с исходным множеством A и не изменяется.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пусто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 не содержит элементов, которые можно исключить из A. Поэтому разность A\B остаётся равной A, и результат не меняется.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входит в B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элемент множества A есть и в B, после вычитания не остаётся ни одного элемента. В таком случае разность равна пустому множеству.
</a:t>
            </a:r>
            <a:endParaRPr lang="en-US" sz="1036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пусто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первое множество пусто, в нём нет элементов для записи результата. Значит, A\B тоже будет пустым множеством, независимо от B.
</a:t>
            </a:r>
            <a:endParaRPr lang="en-US" sz="10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разности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заметить, как одна неточность в записи меняет ответ и почему при проверке важно помнить о порядке, пересечении и пустом множестве.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ответ получается только тогда, когда удалены общие элементы, сохранён порядок записи и учтены особые случаи с пустыми множествами.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учебные ошибки при работе с разностью множеств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множеств в задачах со списками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разных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одинаково работает с книгами, играми, растениями, фигурами и числами. Важно не название объектов, а то, есть ли они в обоих списках.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увидеть разницу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схеме два списка стоят рядом, отличающиеся элементы можно выделить цветом. Так сразу видно, какие позиции относятся только к первому множеству.
</a:t>
            </a:r>
            <a:endParaRPr lang="en-US" sz="1260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сравнивают поэлементно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элементы первого списка, затем отмечают те, которые встречаются и во втором. Всё отмеченное исключают, а остальные позиции остаются в ответе.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результата при нахождении A\B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множеств на числовой оси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 отметкой только в A образуют A\B. Совпадающие значения лежат в обоих множествах и в разность не входят.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оси сразу видно, какие элементы уникальны для первого множества, а какие нужно исключить как общие.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числовой оси для конечных множеств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напоминает: у одной и той же пары множеств есть два разных варианта разности. Чтобы не ошибиться, всегда сначала смотрят, какое множество стоит слева.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A\B и B\A дают разные результаты, потому что порядок всегда важен.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операции разности множеств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множеств показывает, что остаётся только «своё»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множеств помогает быстро отделить элементы первого набора от общих. Она удобно читается на диаграммах, проверяется по правилам и часто встречается в задачах на сравнение списков и чисел.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2026-05-30T02:38:58Z</dcterms:created>
  <dcterms:modified xsi:type="dcterms:W3CDTF">2026-05-30T02:38:58Z</dcterms:modified>
</cp:coreProperties>
</file>