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Тіл не үшін керек?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Тіл көмектеседі нам говорить, понимать и дружить.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Дома, в школе, на улице и во время игр язык помогает нам говорить, читать, писать и слушать. Он связывает человека с семьёй, историей и родной землёй.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Тіл әр күн сайын жанымызда
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502935"/>
            <a:ext cx="368100" cy="2944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211935"/>
            <a:ext cx="368100" cy="2944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211935"/>
            <a:ext cx="368100" cy="29448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Тіл адамдарды жақындастырады
</a:t>
            </a:r>
            <a:endParaRPr lang="en-US" sz="2435" dirty="0"/>
          </a:p>
        </p:txBody>
      </p:sp>
      <p:sp>
        <p:nvSpPr>
          <p:cNvPr id="11" name="Text 2"/>
          <p:cNvSpPr txBox="1"/>
          <p:nvPr/>
        </p:nvSpPr>
        <p:spPr>
          <a:xfrm>
            <a:off x="436500" y="2131217"/>
            <a:ext cx="5668200" cy="69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Танысу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Сөздер арқылы адамдар амандасып, атын айтып, алғашқы әңгімесін бастайды. Бір жылы сөз жаңа таныстықты жеңілдетіп, ұялшақтықты азайтады.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6500" y="3888921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Түсінісу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Қысқа әрі сыпайы жауаптар ойды анық жеткізеді. Олар дауласуды азайтып, біреудің не айтқысы келгенін дұрыс түсінуге көмектеседі.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18925" y="3888921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Жақындасу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Тіл адамдарды жалғыз қалдырмайды. Сөйлескен сайын олар бір-біріне сенімдірек болып, ортақ ой табады және бірге әрекет етеді.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Тіл арқылы біз қуаныш, реніш, қорқыныш, таңдану сияқты сезімдерді атаймыз. Сезімді сөзбен айтсақ, айналадағы адамдар оны жақсырақ түсінеді.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Жылы сөз жүректі жеңілдетеді, ал қатқыл сөз көңілді түсіруі мүмкін. Сондықтан әдеппен сөйлеу біреудің күнін бірден жақсы ете алады.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Сөздер көңіл күйді білдіреді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Тіл оқу үшін қажет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Сабақта тіл бізге тапсырманы оқуға, сұрақтың мағынасын түсінуге және дұрыс жауап беруге көмектеседі. Онсыз мәтін де, есеп те қиын көрінеді.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Жаңа ережелер, жаңа сөздер және мәтіндегі маңызды ойлар тіл арқылы үйреніледі. Оқушы тыңдап, оқып, қайталаған сайын білімін толықтырады.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Дәптерге жазу, ауызша жауап беру және тақтадан оқу да тілге сүйенеді. Демек, тіл — оқу жолындағы ең сенімді көмекші.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550" y="1671733"/>
            <a:ext cx="438000" cy="389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2288" y="1652950"/>
            <a:ext cx="320175" cy="42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6700" y="1652950"/>
            <a:ext cx="426900" cy="42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3450" y="1671733"/>
            <a:ext cx="438000" cy="3893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565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Кітаптар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Кітаптарда бұрынғы адамдардың ойы, тәжірибесі және өмір туралы білімі сақталады. Оларды оқыған сайын біз алыстағы уақытпен танысамыз.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793367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Мақал-мәтелдер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Мақал-мәтелдер аз сөзбен көп мағына береді. Олар халықтың ақылын есте сақтауға жеңіл етіп, ұрпақтан ұрпаққа жеткізеді.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78408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Өлеңдер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Өлеңдер тілдің әуезін, ырғағын және әдемілігін көрсетеді. Олар ойды ұмытылмайтындай етіп айтып, көңілге тез қонады.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9634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Ертегілер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Ертегілерде халықтың қиялы мен өмір сабағы бірге жүреді. Сол арқылы біз қызық оқиғаларды да, маңызды өнегені де сақтаймыз.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Тіл білімді сақтайды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Ашық кітаптағы сиқырлы әлем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Кітап ашылғанда, оның ішінен батырлар шығып, ақылды кейіпкерлер сөйлей бастайды. Бір бетте айлакер түлкі жүреді, келесі бетте жақсы мен жаманның айырмасы көрінеді. Тіл болмаса, мұндай қызық оқиғалар жоғалып кетер еді.
</a:t>
            </a:r>
            <a:endParaRPr lang="en-US" sz="1073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Өлеңнің әуені, жаңылтпаштың ойыны
</a:t>
            </a:r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Өлең оқығанда сөздер ән сияқты естіледі, ал жаңылтпаш айтқанда тіл шынығады. Олар сөйлеуді көңілді етеді және дыбыстарды анық айтуға үйретеді. Кейде бір ауыз жаңылтпаштың өзі күлкі шақырады.
</a:t>
            </a:r>
            <a:endParaRPr lang="en-US" sz="1016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Жымиған бала және ертегі кейіпкерлері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 кітапқа қарап, таныс емес әлемге күлімсірейді. Жанында ұшқыр ойлар, көңілді сөздер және ертегі суреттері бардай сезіледі. Тіл шығармашылықты оятып, қиялды ұштайды.
</a:t>
            </a:r>
            <a:endParaRPr lang="en-US" sz="1051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Ертегі, өлең, жаңылтпаш тілде өмір сүреді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8595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Ой пайда болады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Адам бір нәрсені көріп, естіп немесе ойлап қалады. Сол сәтте ой әлі шашыраңқы болады.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575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Пікір айтылады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Содан кейін адам сұрақ қояды, түсіндіреді немесе өз ойын бөліседі. Дұрыс сөз ойды жинақы, анық және түсінікті етеді.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370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Сөз ізделеді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 не айтқысы келетінін байқап, керекті сөздерді таңдайды. Сөздер ойды реттеп, түсінікті ете бастайды.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Ойды жинақтайтын жол
</a:t>
            </a:r>
            <a:endParaRPr lang="en-US" sz="2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Ойдан сөзге дейін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Үйде, мектепте және ойында жиі болатын қарапайым сөйлеу тізбегі.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Достар тіл арқылы ойынның ережесін алдын ала келіседі. Сонда бәрі не істеу керегін біледі, ал ойын қызығы бұзылмайды.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Ренжіскен кезде сыпайы сөздер көмектеседі. Әдепті әңгіме ашуды басып, қайтадан бірге ойнауға жол ашады.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Достар жаңалығымен, ойымен және қуанышымен бөліседі. Ортақ әңгіме сенімді күшейтіп, бір-бірін жақынырақ түсінуге көмектеседі.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Шын және жылы сөйлесу адамдарды бір команда сияқты етеді. Ондай достықта бірге күлу де, бірге көмектесу де оңай болады.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Тіл достықты нығайтады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534726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Аружан аулада сүрініп, тізесін жаралап алды. Ол жыламай-ақ, мұғалімге: «Маған көмек керек» деп анық айтты. Ересек адам оның қай жерде ауыратынын бірден түсініп, тез жәрдемдесті.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34725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Көмек сұраған сөз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33547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Димаш үйінде жалғыз қалған кезде есік қағылды. Ол қорықпай, өзінің көшесін, үй нөмірін және ата-анасының атын айтып берді. Сол сөздер үлкендерге баланы тез тауып, қауіпсіздігін тексеруге көмектесті.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547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Дұрыс айтылған мекенжай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61525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Мектепте бір бала өзін жайсыз сезінді де, жанындағы досына қалай болғанын баяндады. Ол қай кезде ауырғанын, не сезгенін және кімге жүгінгенін айтты. Түсінікті сөз жағдайды тез шешуге жол ашты.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525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болғанын түсіндіру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36500" y="276250"/>
            <a:ext cx="72255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Тіл қауіпсіздік үшін де керек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Әр халық өз ойын өзіне тән дыбыстармен, сөздермен және әріптермен жеткізеді. Сол айырмашылықтар тілдерді ерекше әрі қызықты етеді, бірақ бәрі де адамдарды бір-біріне жақындатуға қызмет етеді.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 тілі адамның отбасымен, салт-дәстүрімен және туған жерімен байланысын сақтайды. Үйде естілген жылы сөздер балаға таныс болып, жүрегінде қауіпсіздік пен мейірім сезімін оятады.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Басқа тілдерді білу жақсы, ал өз ана тіліңді құрметтеу одан да маңызды. Тіл арқылы халықтың тарихы, мінезі және өмірге көзқарасы ұрпақтан ұрпаққа жетеді.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Әр халықтың өз тілі бар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342260"/>
            <a:ext cx="368100" cy="2944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195575"/>
            <a:ext cx="368100" cy="32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169188"/>
            <a:ext cx="368100" cy="37997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2075" y="1305450"/>
            <a:ext cx="368100" cy="368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Тілдің әсемдігін көрсететін белгілер
</a:t>
            </a:r>
            <a:endParaRPr lang="en-US" sz="2273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Еркелететін сөздер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Жылы, жұмсақ сөздер адамға қуаныш сыйлайды. Олар сөйлесуді жақын әрі достыққа толы етеді, әсіресе кішкентайларға мейіріммен қарағанда ерекше әсер береді.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Мақал-мәтелдер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Даналыққа толы мақал-мәтелдер қысқа болса да, мағынасы терең болады. Олар ойды дәлелдеп, сөзге салмақ қосады және үлкендердің тәжірибесін еске салады.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Ойынқұмар сөз орамдары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Күлкілі әрі тапқыр сөздер сөйлесуді көңілді етеді. Олар тілді жаттықтырып қана қоймай, балаларға сөздің әуезін сезінуге көмектеседі.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Бейнелі тіркестер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Әдемі теңеулер мен бейнелі сөздер ойды анық та көркем жеткізеді. Мұндай сөйлеу тыңдаушының қиялын оятып, әңгімені есте қаларлық етеді.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5150" y="136595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Мейірімді сөздің күші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748162" y="184600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Жұмсақ айтылған сөз жүректі тыныштандырады. Бір ауыз мақтау да адамға күш береді, ал сыпайы өтініш әңгімені жеңіл әрі жағымды етеді.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Дөрекі сөздің салдары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Қатты айтылған сөз көңілді түсіреді. Дөрекі сөйлеу реніш тудырады, сондықтан бір ойды да сабырмен, құрметпен жеткізу әлдеқайда дұрыс.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Жылы сөз — жақсы әсер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2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Айқын сөйлегенде тыңдаушы ойды тез түсінеді. Сөзді анық айту сабақта, ойын кезінде және күнделікті әңгімеде шатаспауға көмектеседі.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27329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Бір сөзді орынсыз қолдану мағынаны өзгертіп жіберуі мүмкін. Сондықтан сөз таңдағанда абай болып, нені айтқың келетінін алдын ала ойлау керек.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196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Тыңдау, оқу және қайталау дұрыс сөйлеуді үйретеді. Осындай жаттығулар сөзді таза айтуға, жаңа ұғымдарды дұрыс қолдануға баулиды.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063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Таза әрі сыпайы тіл адамның мәдениетін көрсетеді. Ол өз ойын сенімді жеткізіп, айналасындағылармен жеңіл тіл табысуына көмектеседі.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Дұрыс сөйлеу не үшін маңызды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Сыпайы сөйлеудің жолы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Бұл рет бір ойды айтпас бұрын сөзді ойланып таңдауға үйретеді.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550" y="1691200"/>
            <a:ext cx="438000" cy="35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8925" y="1652950"/>
            <a:ext cx="426900" cy="42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3381" y="1652950"/>
            <a:ext cx="373538" cy="42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9000" y="1652950"/>
            <a:ext cx="426900" cy="426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565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Ойын ережелері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Ойын басталу үшін ережені түсіндіру қажет. Тіл балаларға кезек айтуға, шартты түсінуге және бәрінің бірдей ойнауына көмектеседі.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793367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Санау мен нұсқау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Санадауға, бағыт көрсетуге және тапсырма беруге тіл керек. «Бір, екі, үш» деп айту ойынға тәртіп енгізіп, шатаспауға жәрдемдеседі.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78408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Өлең мен ертегі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Өлең, жұмбақ және ертегі тілдің әсемдігін көрсетеді. Олар қиялды оятып, балаларды ойлануға, тыңдауға және өз ойларын айтуға үйретеді.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9634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Суретке сөз қосу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Суретке ат қою, тақырып жазу немесе шағын әңгіме құрастыру — шығармашылықтың бір бөлігі. Сөз суретті сөйлетіп, оны одан да қызықты етеді.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Тіл ойын мен шығармашылықта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Сөзсіз адам қуанышын, ренішін немесе қорқынышын дәл түсіндіруде қиналады. Ондайда ым мен сурет көмектескенімен, ойдың бәрін бірдей толық бере алмайды.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 бір оқиғаны тек қимылмен көрсетсе, тыңдаушы кей бөлігін ғана түсінеді. Ал сөз болғанда, себеп, уақыт және жағдай анық айтылып, әңгіме әлдеқайда түсінікті болады.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Тіл болмаса не қиын болады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8200" y="1214775"/>
            <a:ext cx="4644300" cy="8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Бірінші сөздер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 алдымен жақын адамдардың сөзін естіп, сөйлеуді үйренеді. Осы кезде тіл оның әлеммен алғашқы байланысына айналады.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188200" y="3646804"/>
            <a:ext cx="46443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Достық пен мәдениет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Өсе келе адам тіл арқылы дос табады, өзін қорғайды және халықтың ертегі, өлең, даналығын сақтауға үлес қосады.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188200" y="2462279"/>
            <a:ext cx="46443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Оқу мен ойлау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Мектепке келгенде тіл оқу, сұрақ түсіну және жауап беру үшін қажет болады. Сол арқылы білім жинау жеңілдейді.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464800"/>
            <a:ext cx="2855100" cy="27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Тілдің басты құндылығы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Тіл — өмірдің маңызды серігі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Тіл бізге сөйлесуді, ойымызды түсіндіруді, білім алуды және дос табуды үйретеді. Оны құрметтеген бала сөзін анық, жүрегін жылы, қарым-қатынасын әдепті етеді.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2026-05-21T11:48:21Z</dcterms:created>
  <dcterms:modified xsi:type="dcterms:W3CDTF">2026-05-21T11:48:21Z</dcterms:modified>
</cp:coreProperties>
</file>