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кровотечения и первая помощь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кровотечений и освоение их остановки — важнейший навык для подростков.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 справляться с кровотечениями?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 справляться с кровотечениями?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Кровотечение возникает при повреждении сосудов, что часто случается при травмах и ожогах. Для школьников важно знать первую помощь, чтобы вовремя среагировать и спасти жизнь до приезда врачей.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и скрытые кровотечения: как не пропустить опасность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кровотечения: что видно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раны с кровью, просачивающейся сквозь кожу, легко заметить. Часто возникает покраснение и кровотечение на поверхности, что позволяет быстро приступить к помощи.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кровотечения: незаметная угроза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кровь скапливается внутри тела, появляются слабость, бледность и синюшность губ. Отсутствие видимых ран затрудняет диагностику и требует немедленного обращения к врачу.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распознавания внутренних повреждений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явных признаков определить внутреннее кровотечение сложно. Симптомы включают потерю сознания и резкую слабость, что делает экстренную помощь жизненно необходимой.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кровотечений: капиллярное, венозное, артериальное, внутреннее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типы кровотечений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Капиллярное — кровь алого цвета, течёт медленно и легко останавливается. Венозное — более тёмное, течёт плавно. Артериальное — ярко-красное, пульсирующее и опасное.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кровотечения и их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кровотечения возникают из-за повреждения органов. Они часто не заметны сразу, но могут развиваться быстро и требуют срочной медицинской помощи.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Падения и порезы — самые распространённые механические травмы, возникающие дома и на улице.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зуба и носовые кровотечения связаны с внутренними факторами — перепадами температуры и давлением.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Укусы животных и порезы острыми предметами часто приводят к повреждению сосудов и кровотечениям.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возникновения кровотечений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игры, спорт и драки повышают риск травм и последующих кровотечений у подростков.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свыше 10% крови уже снижает работоспособность. Реакция организма ускоряется с увеличением объема утраты.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кровопотери и его последствия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кровь теряется, тем серьезнее симптомы — от головокружения до опасных для жизни состояний.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данные,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Артериальное кровотечение характеризуется пульсирующей струёй ярко-красной крови. Быстрая помощь жизненно необходима.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3–5 минут
</a:t>
            </a:r>
            <a:endParaRPr lang="en-US" sz="6992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 время без помощи может наступить смертельный исход при сильном артериальном кровотечении.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Экстренная медицина, 2022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падение объема крови может вызвать шок — опасное состояние с потерей сознания и снижением давления.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включают анемию и риск инфекции, как столбняк и сепсис, что осложняет восстановление.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Своевременная и правильная помощь предотвращает тяжелые осложнения и ускоряет выздоровление.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опасны кровотечения: ключевые риски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1041" y="1221275"/>
            <a:ext cx="470191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кровотечения, цвет и скорость крови, причины, опасность и методы остановки.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типов кровотечений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Артериальное кровотечение требует срочного вмешательства, венозное — быстрой остановки с давящей повязкой, капиллярное — обычно проходит самостоятельно.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справочник,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Венозное кровотечение отличается темной кровью, которая медленно и равномерно вытекает из глубоких ран.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венозного кровотечения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опасность — значительная потеря крови и развитие шока без своевременной помощи.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имеется риск попадания инфекции через открытую вену, что требует обработки и наблюдения.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повреждении сосуда в организме начинается процесс свёртывания крови — формируется тромб, который закрывает разрыв и препятствует дальнейшей потере крови.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кровотечения: что происходит в организме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и специальные белки свертывающей системы активируются, создавая сеть, которая укрепляет сгусток и закрывает рану надежной пробкой.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Давящая повязка помогает усилить естественную остановку крови, создавая давление на рану и способствуя быстрому образованию тромба.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случаях глубокой или обширной раны необходима профессиональная медицинская помощь: наложение швов и применение специальных средств для остановки сильного кровотечения.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артериальном кровотечении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Поднятие и фиксация конечности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ранении артерии важно сразу поднять травмированную конечность выше уровня сердца. Это помогает замедлить кровоток и снизить потерю крови до приезда помощи.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Наложение давящей повязки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поврежденное место накладывают стерильную марлевую повязку с сильным давлением. Если кровотечение не останавливается, необходимо применить жгут выше раны.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Экстренный вызов скорой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Обязательный шаг — вызвать медицинских специалистов. Время может играть решающую роль, особенно при артериальном кровотечении, которое опасно для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венозном кровотечении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венозном кровотечении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венозном кровотечении нужно сразу поднять травмированную конечность, чтобы уменьшить приток крови. Затем наложить плотную стерильную повязку, чтобы остановить кровоток.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уменьшения кровопотери полезно приложить холод к поврежденному месту. При сильных повреждениях или продолжающемся кровотечении следует немедленно обратиться к врачу.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капиллярном кровотечении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капиллярном кровотечении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Капиллярное кровотечение обычно возникает при мелких порезах и ссадинах. Его легко остановить, промыв рану прохладной водой и обработав антисептиком для предотвращения инфекции.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накладывают лёгкую стерильную повязку. Кровь чаще всего прекращает течь самостоятельно в течение нескольких минут без дополнительных мер.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в коем случае не вынимайте инородный предмет из раны — это может привести к усилению кровотечения и занесению инфекции.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вызовите специалистов или доставьте пострадавшего в медицинское учреждение для профессиональной помощи и безопасного удаления предмета.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аккуратно обложить инородное тело стерильной тканью и закрепить повязку вокруг него, чтобы предотвратить движение предмета.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при наличии инородного тела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1500" y="450000"/>
            <a:ext cx="4372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носовых кровотечениях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756450" y="2383725"/>
            <a:ext cx="4117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Пострадавшему следует сесть, наклонив голову немного вперёд. Это предотвращает попадание крови в дыхательные пути и снижает риск удушья.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6450" y="3566650"/>
            <a:ext cx="4117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переносицу накладывают холодный компресс, а крылья носа сдавливают пальцами примерно на десять минут. Запрокидывать голову или сморкаться нельзя — это усугубит кровотечение.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501500" y="448775"/>
            <a:ext cx="4372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носовых кровотечениях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Экстренные меры: использование жгута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501500" y="1833650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применять жгут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 применяется исключительно при сильных артериальных кровотечениях, когда другие меры не помогают. Он накладывается выше места ранения и используется как крайняя мера до прибытия врачей.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501500" y="3281806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 опасности применения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правильно установить время наложения жгута, чтобы избежать повреждения тканей. Максимальное время — 60 минут летом и 30 минут зимой. Неправильное использование повышает риск осложнений.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Гематома образуется при травмах, когда кровь скапливается под кожей, вызывая припухлость и изменение цвета — от синего до жёлтого.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облегчения состояния необходим покой и охлаждение повреждённого участка в первые часы после травмы, это помогает уменьшить боль и отёк.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крупных гематомах или признаках воспаления обязательно обратиться к врачу для оценки степени повреждения и назначения лечения.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Гематомы и их первая помощь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35028"/>
            <a:ext cx="292200" cy="2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9063" y="1926628"/>
            <a:ext cx="270375" cy="30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08638" y="1926628"/>
            <a:ext cx="193125" cy="309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обучение первой помощи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соблюдать аккуратность дома и в школе, избегать опасных игр и использовать защитные средства во время активных занятий спортом.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ОБЖ и биологии знакомят подростков с основами первой помощи, что помогает быстро и правильно действовать в чрезвычайных ситуациях.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школьные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уделяют ситуациям на переменах, в спортзале и на уроках, где риск травм повышен и нужна повышенная внимательность.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8807" y="344200"/>
            <a:ext cx="4433186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080850"/>
            <a:ext cx="3796800" cy="11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Выводы: знания спасают жизнь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338050"/>
            <a:ext cx="3796800" cy="8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правил первой помощи при кровотечениях — важный навык для подростков. Он помогает быстро реагировать, предотвращая тяжелые последствия и сохраняя здоровье и жизнь.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2026-05-09T13:25:27Z</dcterms:created>
  <dcterms:modified xsi:type="dcterms:W3CDTF">2026-05-09T13:25:27Z</dcterms:modified>
</cp:coreProperties>
</file>