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you going to do on your holidays?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 планах, играх, поездках и безопасности на каникулах.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каникул помогает детям легко говорить по-английски: играть, плавать, читать, путешествовать и навещать бабушку. Конструкция I’m going to… делает рассказ о личных планах простым и понятным.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 английский: говорим о знакомом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56034"/>
            <a:ext cx="431178" cy="431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8348" y="1949450"/>
            <a:ext cx="361031" cy="444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8963" y="1949450"/>
            <a:ext cx="388803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99151"/>
            <a:ext cx="431180" cy="344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99151"/>
            <a:ext cx="431180" cy="344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нужны для разговора о каникулах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запомнить holiday, summer, beach, park, trip, camp, friends, family, rest и fun. Эти слова сразу помогают представить каникулы и составить короткий, ясный ответ о своих планах.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и 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go, play, swim, read, visit, travel, help, draw и ride подходят для рассказа о ежедневных занятиях. С ними легко строить простые фразы без лишних трудностей.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связки in summer, at the weekend и every day помогают уточнять время. Они делают ответ точнее и при этом остаются очень удобными для учеников 4 класса.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мы отдыхаем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with my family и with friends сразу показывают, кто рядом. Такой способ говорить о каникулах особенно полезен, потому что дети часто планируют отдых вместе с близкими.
</a:t>
            </a:r>
            <a:endParaRPr lang="en-US" sz="1328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важно уметь соединять слова в простые предложения. Тогда можно сказать, где отдыхать, что делать и с кем проводить время, не теряя мысль и уверенность.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00" y="3207766"/>
            <a:ext cx="2597400" cy="124797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you going to do? — примеры ответов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 футбол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play football. This is a simple and strong answer for a schoolchild. It shows an active holiday plan and is easy to remember in English.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Навестить бабушку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visit my grandma. This phrase is warm and friendly. It is perfect for talking about family plans and helps children practise polite, everyday English.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Пойти в парк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go to the park. The phrase is short and clear, so it works well for younger pupils. It can be followed by a place or time.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Купаться в реке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swim in the river. This answer sounds bright and summery. It is a good example of how to add a place to make the plan more specific.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Почитать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read books. This answer is calm and useful for quiet summer days. It also helps children talk about hobbies without long sentences or difficult words.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речевая цепочка помогает ученику назвать план, добавить место или время и закончить ответ с настроением.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рассказ о планах на каникулы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каникулы: занятия дома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 поделки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draw pictures, make crafts and build small things из бумаги. Такие занятия развивают фантазию, помогают спокойно отдохнуть и дают повод сказать: I’m going to make something nice.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706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мультфильмы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 books and watch cartoons are good choices for quiet days. Они помогают расслабиться после активных игр, а ещё дают новые слова и идеи для короткого рассказа на английском.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825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help my mother — это очень полезная фраза для 4 класса. Она показывает заботу, учит говорить о домашних делах и делает рассказ более личным.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44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пазлы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 board games and make a puzzle are perfect for a rainy or calm day. Такие занятия не требуют много места, но делают каникулы интересными и весёлыми.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06373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play with my toys — простая и знакомая мысль для ребёнка. Она помогает рассказать о любимом отдыхе дома без сложных слов и длинных предложений.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8860" y="1681956"/>
            <a:ext cx="3234866" cy="2882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на природе
</a:t>
            </a:r>
            <a:endParaRPr lang="en-US" sz="2400" dirty="0"/>
          </a:p>
        </p:txBody>
      </p:sp>
      <p:sp>
        <p:nvSpPr>
          <p:cNvPr id="12" name="Text 3"/>
          <p:cNvSpPr txBox="1"/>
          <p:nvPr/>
        </p:nvSpPr>
        <p:spPr>
          <a:xfrm>
            <a:off x="358782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в лесу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 in the forest is a great holiday activity. Children can look at trees, listen to birds and enjoy fresh air. The word forest makes the picture of nature clear and lively.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2090754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 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berries and feed birds are simple actions connected with the countryside. They are easy to imagine, and children can tell about them using short, cheerful English sentences.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3822727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Ride bikes is one of the most popular outdoor activities. It gives energy, keeps children active and makes the holiday story more dynamic and fun.
</a:t>
            </a:r>
            <a:endParaRPr lang="en-US" sz="950" dirty="0"/>
          </a:p>
        </p:txBody>
      </p:sp>
      <p:sp>
        <p:nvSpPr>
          <p:cNvPr id="15" name="Text 6"/>
          <p:cNvSpPr txBox="1"/>
          <p:nvPr/>
        </p:nvSpPr>
        <p:spPr>
          <a:xfrm>
            <a:off x="366839" y="3463185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свежем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 outside is a very useful phrase for describing summer days. It works well with words like garden and nature, because it shows open space and freedom.
</a:t>
            </a:r>
            <a:endParaRPr lang="en-US" sz="950" dirty="0"/>
          </a:p>
        </p:txBody>
      </p:sp>
      <p:sp>
        <p:nvSpPr>
          <p:cNvPr id="16" name="Text 7"/>
          <p:cNvSpPr txBox="1"/>
          <p:nvPr/>
        </p:nvSpPr>
        <p:spPr>
          <a:xfrm>
            <a:off x="2098812" y="3463185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зелёное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like forest, garden, countryside and nature help children describe where they are. These words are easy to combine with simple actions and make the story richer.
</a:t>
            </a:r>
            <a:endParaRPr lang="en-US" sz="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поездку к воде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swim is one of the most typical summer answers. It fits the beach, river or lake and helps children describe a favourite warm-weather activity very simply.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замки из песка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build sandcastles sounds playful and creative. This phrase works well at the beach and makes the holiday plan feel bright, funny and easy to picture.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Беречься от 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wear a hat and use sunscreen is an important sentence. It reminds children that fun near water should also be safe and comfortable.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отдых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Beach, river, lake, sun, water and sand are the main words for this topic. They are simple, familiar and very useful for short holiday answers in class.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ракушки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collect shells is a nice detail for a seaside trip. It shows attention to small discoveries and helps children add something special to their story.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2003850"/>
            <a:ext cx="347469" cy="347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1131" y="1998544"/>
            <a:ext cx="246181" cy="3580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38597"/>
            <a:ext cx="347469" cy="2779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38597"/>
            <a:ext cx="347469" cy="2779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22697" y="1998544"/>
            <a:ext cx="313321" cy="358081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 в поездку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или 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bag or a suitcase helps keep everything in one place. A good backpack makes packing easier, so children can quickly gather their things before the trip begins.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bottle of water and a snack are useful for the road. They help children stay comfortable and ready for new adventures without becoming tired too quickly.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hat and sun cream are important in summer. They are simple words, but they remind us to take care of our health while travelling or playing outside.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Comfortable shoes and a T-shirt make movement easy. These words are helpful when children describe what they are going to wear on a trip or at camp.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спокойной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book, wet wipes and even a small toy can make the journey better. These items help children feel calm, clean and ready for the day ahead.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правила помогают детям оставаться в безопасности на дороге, у воды и рядом с незнакомыми людьми.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и тема презентации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каникулах важно помнить три главных правила: быть рядом со взрослыми, переходить дорогу осторожно и не разговаривать с незнакомцами.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полный смеха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 дворе всегда хватает дел: кто-то играет в прятки, кто-то гоняет мяч, а кто-то уже крутит самокат. Рядом слышен смех друзей, и кажется, что солнце тоже играет вместе с ними. Такие моменты легко описать простыми английскими фразами.
</a:t>
            </a:r>
            <a:endParaRPr lang="en-US" sz="1246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 и 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дети часто собираются в одну весёлую команду. Одни прыгают через скакалку, другие играют в мяч, а потом все вместе бегают по траве. В такой картине хорошо видны слова friend, together, game и fun.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друзьями летом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каникулах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короткие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летнего чтения лучше подойдут short stories, fairy tales, animal stories и comics. Такие книги легко читать по нескольку страниц и не терять интерес даже в жаркий день.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поставить маленькую цель: I’m going to read a book every week. Регулярное чтение помогает не забывать английские слова и спокойно повторять знакомые фразы.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можно выписывать незнакомые слова и запоминать их в коротких фразах. Так английский становится понятнее, а новые выражения быстрее остаются в памяти.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прочитанном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книги удобно сказать: I’m going to learn new words. Можно также назвать героя, место действия и любимый эпизод. Это помогает тренировать речь без лишней сложности.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погода дождливая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8777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 окном rainy day, можно play puzzles, build with blocks и устраивать тихие игры внутри дома. Даже без солнца день остаётся весёлым и занятным.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3397135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 — хорошее время для рисования, поделок и других спокойных дел. Слова draw, crafts и inside отлично подходят, когда хочется заняться чем-то уютным и красивым.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35494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послушать музыку, устроить quiet time и немного отдохнуть. Если рядом лежит umbrella, это ещё не повод скучать: дома тоже есть много интересных занятий.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372911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дождливый день удобно помочь дома, собрать игрушки или сделать что-то вместе с родителями. Такие занятия делают день спокойным, полезным и по-настоящему тёплым.
</a:t>
            </a:r>
            <a:endParaRPr lang="en-US" sz="1050" dirty="0"/>
          </a:p>
        </p:txBody>
      </p:sp>
      <p:sp>
        <p:nvSpPr>
          <p:cNvPr id="15" name="Text 7"/>
          <p:cNvSpPr txBox="1"/>
          <p:nvPr/>
        </p:nvSpPr>
        <p:spPr>
          <a:xfrm>
            <a:off x="3411270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прогулки каникулы не теряют своей радости. Дома легко найти занятие по душе, а потом сказать по-английски, что день был уютным и весёлым.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79988"/>
            <a:ext cx="431178" cy="383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634" y="1949450"/>
            <a:ext cx="430460" cy="444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99151"/>
            <a:ext cx="431180" cy="344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Лагерь, кружки и летние занятия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лагерь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summer camp дети играют, поют песни и участвуют в конкурсах. Там легко сказать: I’m going to make friends и I’m going to learn something new.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sports club летом особенно много движения: игры, эстафеты и соревнования. Это хорошее место, чтобы сказать: I’m going to play, run and stay active.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студия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art studio дети рисуют, делают поделки и пробуют новые идеи. Такие занятия подходят для фразы I’m going to draw and create something interesting.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занятиях бывают songs и небольшие выступления. Ребёнок может с гордостью сказать: I’m going to sing songs and have fun with other children.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кружки помогают узнавать что-то важное и полезное без скуки. Здесь легко использовать фразу I’m going to learn something new and enjoy it.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новом городе интересно открыть карту и найти museum, park и old streets. Ребёнок идёт с чемоданом и с любопытством смотрит по сторонам. По дороге удобно говорить о trip, bus, train и sightseeing.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с открытиями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можно увидеть station, square и красивые здания. Сначала семья едет на автобусе или поезде, а потом гуляет по городу и фотографирует достопримечательности. Такая прогулка превращает обычный день в маленькое приключение.
</a:t>
            </a:r>
            <a:endParaRPr lang="en-US" sz="126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другой город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день лучше спокойно: умыться, позавтракать и немного подвигаться. Morning exercises помогают проснуться и чувствовать себя бодро.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важно drink water, eat healthy food и не забывать мыть руки. Так легче сохранять силы для игр, прогулок и поездок.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дня полезно отдохнуть, поужинать и подготовиться ко сну. Можно сказать: I’m going to go to bed early.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хорошо двигаться регулярно: гулять, играть и делать простые упражнения. Такой режим делает каникулы весёлыми и помогает оставаться здоровым.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летом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летнего дня: от спокойного утра к активному дню, затем к отдыху и вечернему завершению.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идеальный день на каникулах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2003850"/>
            <a:ext cx="347469" cy="347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7561" y="1998544"/>
            <a:ext cx="313321" cy="3580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38597"/>
            <a:ext cx="347469" cy="2779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23154"/>
            <a:ext cx="347469" cy="30886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03850"/>
            <a:ext cx="347469" cy="347469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запоминается летом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sunshine часто остаётся в памяти дольше всего. Когда светит солнце, даже обычная прогулка кажется маленьким праздником и сразу напоминает о лете.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Мороженое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cream легко превращает день в радостный момент. Его любят почти все дети, поэтому вкус мороженого часто становится самым простым и ярким летним воспоминанием.
</a:t>
            </a:r>
            <a:endParaRPr lang="en-US" sz="1385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запоминаются smiles и встречи с friends. Совместные игры, разговоры и смех делают каникулы тёплыми и очень живыми.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Trips к бабушке, в другой город или на природу остаются в памяти благодаря новым местам и интересным открытиям. Каждая поездка добавляет лету маленькое приключение.
</a:t>
            </a:r>
            <a:endParaRPr lang="en-US" sz="1334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лучше всего запоминаются маленькие adventures и забавные случаи. Они легко становятся коротким рассказом на английском, потому что о таких моментах хочется говорить снова и снова.
</a:t>
            </a:r>
            <a:endParaRPr lang="en-US" sz="13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 жду от каникул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ждут freedom, когда можно не спешить к школьному звонку. В такие дни удобно сказать: I’m going to relax and enjoy my holiday.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хочется играть с друзьями, гулять и смеяться. Простая фраза I’m going to play with my friends хорошо передаёт ожидание весёлых дней.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мечтают о визитах к родственникам, маленьких поездках и мороженом на прогулке. На таком фоне улыбающийся ребёнок с чемоданом выглядит особенно уместно.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you going to do on your holidays?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 — это время отдыха, игр, чтения и маленьких открытий. Фраза I’m going to… помогает говорить о планах просто и уверенно, а ещё не забывать про безопасность и хорошее настроение.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2026-05-30T08:29:31Z</dcterms:created>
  <dcterms:modified xsi:type="dcterms:W3CDTF">2026-05-30T08:29:31Z</dcterms:modified>
</cp:coreProperties>
</file>