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эволюции и ее основные закономерности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эволюция формирует разнообразие, приспособленность и новые виды жизни.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связывает палеонтологию, генетику, эмбриологию, анатомию и биогеографию. Она объясняет, как действуют наследственность, отбор и исторические изменения, формируя многообразие живых организмов и их приспособления к среде.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 — общий язык биологии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как исходный материал эволюции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ДНК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варианты наследственного материала и могут затрагивать отдельные гены, участки хромосом или их число. Именно такие изменения дают эволюции постоянный источник различий между особями.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97550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возникает при кроссинговере, независимом расхождении хромосом в мейозе и случайном слиянии гамет. Она не создаёт новые гены, но постоянно меняет их сочетания у потомства.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636349" y="2497025"/>
            <a:ext cx="2148816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особями делают популяцию неоднородной. Поэтому естественный отбор действует не на вид в целом, а на конкретные варианты признаков, повышая долю более успешных наследственных сочетаний.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 действуют совместно, но их вклад различается в зависимости от численности популяции и условий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задаёт направление изменений, а остальные факторы создают и закрепляют различия между популяциями.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школьного курса биологии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 эволюции и их роль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 приспособленность организмов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полезных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повышает частоту наследственных признаков, которые помогают выживать и оставлять потомство в конкретной среде. Выигрывают не самые сильные, а наиболее приспособленные к данным условиям.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 антибиотикам, маскировочная окраска насекомых и сезонная смена окраски у животных показывают, как отбор закрепляет признаки, уменьшающие риск гибели или повышающие успешность размножения.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Относительность пользы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всегда зависит от среды. Признак, который полезен в одном месте или сезоне, может стать нейтральным либо вредным при изменении климата, пищи, хищников или конкурентов.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6775" y="1743076"/>
            <a:ext cx="1957795" cy="282098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острой бывает борьба между особями одного вида, потому что их потребности совпадают почти полностью. Они соперничают за пищу, свет, территорию, укрытия и возможность размножаться.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разными видами борьба проявляется как хищничество, паразитизм и конкуренция за ресурсы. Такие связи могут уменьшать численность одних видов и одновременно сдерживать чрезмерный рост других.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Неблагоприятные условия — мороз, засуха, нехватка воды, кислорода или света — тоже становятся фактором отбора. В этих ситуациях выживают организмы, чьи признаки позволяют переносить стресс лучше остальных.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в 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этапов видообразования и роль изоляции.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новый вид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и репродуктивная изоляция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40493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уровня изоляции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Предзиготическая изоляция не допускает образование зиготы, а постзиготическая проявляется после оплодотворения, если гибриды оказываются нежизнеспособными или бесплодными. Оба механизма удерживают популяции раздельно.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3430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Прекращение обмена генами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начинается тогда, когда популяции одного вида перестают свободно скрещиваться и обмениваться наследственным материалом. Без такого обмена различия между ними постепенно накапливаются и закрепляются.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9643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 и 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горные районы, реки и лесные массивы могут разделять популяции и создавать разные условия жизни. Также важны различия сроков цветения, поведения и места обитания.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79" y="1838242"/>
            <a:ext cx="488869" cy="55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876658"/>
            <a:ext cx="542108" cy="481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846541"/>
            <a:ext cx="542108" cy="5421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и конвергенция в эволюции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организмы, попав в разные условия, начинают накапливать различия. Такое расхождение признаков помогает популяциям занимать разные экологические ниши и может приводить к образованию новых видов.
</a:t>
            </a:r>
            <a:endParaRPr lang="en-US" sz="1575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Неродственные организмы в сходной среде нередко приобретают похожие признаки. Это происходит потому, что одинаковые задачи — движение, дыхание, защита — решаются близкими по функции способами.
</a:t>
            </a:r>
            <a:endParaRPr lang="en-US" sz="1642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птиц и насекомых, а также обтекаемая форма тела акулы и дельфина наглядно показывают конвергенцию. Внешнее сходство здесь не означает близкое родство.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5910"/>
            <a:ext cx="3848986" cy="15364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основных путей эволюционных изменений помогает увидеть, как различаются их результат и значение для биологического прогресса.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 расширяет возможности группы, идиоадаптация помогает освоить конкретную нишу, а дегенерация может сохранять высокую приспособленность при упрощении строения.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школьного курса биологии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эволюционных изменений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Ароморфозы как крупные эволюционные новшества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уровень 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Ароморфозы не просто уточняют отдельный признак, а перестраивают организм в целом. Благодаря им возникают новые возможности жизнедеятельности, расширяется круг доступных условий среды и усиливается общая жизнеспособность группы.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эволюционные приобретения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изменениям относят появление лёгких у наземных позвоночных, амниотического яйца, двойного кровообращения, а у покрытосеменных — цветка и плода, что резко повысило успешность расселения.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сред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ароморфоз открывает доступ к ранее недоступным местообитаниям: суше, воздуху, разным типам наземных и водных экосистем. Это уменьшает зависимость от прежних ограничений и усиливает эволюционный успех.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биологического прогресса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возрастает численность особей, расширяется ареал и увеличивается число видов. Поэтому ароморфозы рассматривают как один из главных путей биологического прогресса крупных систематических групп.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пути эволюции действуют не одинаково: одни создают новые возможности, другие уточняют приспособленность к уже существующим условиям, третьи позволяют сохранить успешность при упрощении 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в долгосрочное расширение возможностей группы даёт ароморфоз, но и идиоадаптация с дегенерацией могут обеспечивать устойчивый эволюционный успех.
</a:t>
            </a:r>
            <a:endParaRPr lang="en-US" sz="1319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«пути биологического прогресса», без числовых статистических данных.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достижения биологического прогресса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8776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Клювы вьюрков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дарвиновских вьюрков форма клюва связана с характером пищи: один вариант удобен для семян, другой — для насекомых или нектара. Это снижает конкуренцию между видами.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55693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водоплавающих птиц плавательные перепонки помогают эффективнее грести, а у пустынных растений колючки, толстая кутикула и запас воды уменьшают потери влаги и защищают от неблагоприятных условий.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52608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без усложнения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Идиоадаптации не повышают общий уровень организации, но делают организм точнее приспособленным к своей экологической нише. Именно поэтому они особенно важны при освоении ограниченных ресурсов среды.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идиоадаптаций у разных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45440" y="1743076"/>
            <a:ext cx="3239728" cy="28209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Дегенерация как эволюционное упрощение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1872035"/>
            <a:ext cx="2260000" cy="26920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паразитизму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Дегенерация возникает, когда органы становятся ненужными из-за паразитического или прикреплённого образа жизни. У ленточных червей редуцированы пищеварительная система и органы чувств, а питание идёт через покровы тела.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952080" y="1872035"/>
            <a:ext cx="2260000" cy="26920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лишних структур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паразитических растений могут уменьшаться листья, корни и другие органы, которые перестают быть необходимыми. Такое упрощение не означает биологическую «отсталость», если оно повышает выживаемость и размножение.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науки подтверждают общность происхождения живого: одни сравнивают ископаемые формы, другие — строение организмов, третьи — развитие зародышей и молекулярные последовательности.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независимых доказательств делает эволюцию не отдельной гипотезой, а целостной научной теорией, проверяемой сразу несколькими направлениями биологии.
</a:t>
            </a:r>
            <a:endParaRPr lang="en-US" sz="1378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Систематизированные данные школьного курса биологии: палеонтология, анатомия, эмбриология, биогеография и молекулярная биология.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доказательства эволюции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2774" y="2728778"/>
            <a:ext cx="3518454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переходных форм показывают, как новые признаки появлялись постепенно и сочетались с более древними особенностями 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не дают резкой границы между крупными группами, а подтверждают постепенное накопление изменений в ходе эволюции.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переходных форм из курса эволюционной биологии.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в истории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стабильность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спокойных условиях признаки могут изменяться медленно: популяции долго сохраняют устойчивость, а отбор действует без резких перестроек. Такие периоды создают основу для накопления мелких наследственных различий.
</a:t>
            </a:r>
            <a:endParaRPr lang="en-US" sz="1375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сдвиги, появление новых хищников или конкурентов, а также изоляция способны резко изменить направление отбора. Тогда эволюционные преобразования ускоряются и становятся более заметными.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эволюционный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результат не предопределён заранее: он зависит от размера популяции, силы отбора и исторической обстановки. Поэтому разные линии могут развиваться либо постепенно, либо скачкообразно.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эволюции и роль исторических условий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46605"/>
            <a:ext cx="542227" cy="5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481" y="1838326"/>
            <a:ext cx="349240" cy="55878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900827"/>
            <a:ext cx="542227" cy="433782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результат эволюции приматов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и труд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кисть с противопоставленным большим пальцем стала важнейшим инструментом труда. Тонкие и точные движения руки усилили способность к изготовлению орудий и изменили образ жизни предков человека.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 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особенно развита кора больших полушарий, что связано с памятью, речью, обучением и планированием действий. Рост мозга сопровождал усложнение поведения и социальной организации.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освободило передние конечности, улучшило обзор местности и сделало перемещение по суше более эффективным. Этот признак тесно связан с перестройкой скелета и опорно-двигательной системы.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сообщества опираются на сотрудничество, передачу опыта и членораздельную речь. Именно коллективный образ жизни усилил значение обучения, культуры и взаимной поддержки в эволюции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обобщает причинно-следственные связи между источниками изменчивости, механизмами отбора и итогами эволюционного процесса.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закономерностей и результатов эволюции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Эволюция: причины, пути и 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объясняет и разнообразие жизни, и появление приспособлений, и возникновение новых видов. Её результаты зависят от изменчивости, отбора, изоляции и конкретных исторических условий развития организмов.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2026-06-01T17:20:19Z</dcterms:created>
  <dcterms:modified xsi:type="dcterms:W3CDTF">2026-06-01T17:20:19Z</dcterms:modified>
</cp:coreProperties>
</file>