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числа 3 на однозначные числа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тройками быстро, ровно и без лишних повторов.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счёт тройками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понять, сколько раз повторяется одно и то же число. Если взять 3 четыре раза, получится 3+3+3+3. Такие примеры легко увидеть на яблоках, карандашах и кубиках.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в записи умножения показывает размер одной одинаковой группы. В примере 3×5 каждая группа содержит по три предмета, а таких групп всего пять.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число 3 в примерах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числа местами, получится 5×3. Тогда уже три группы по пять предметов, но общий результат остаётся тем же — 15. Это показывает связь умножения с группами.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важно не только записать пример, но и представить одинаковые части. Так проще понять, что стоит за ответом, и не путаться в длинном сложении.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одинаковые кучки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Корзинки с яблоками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корзинке лежат два яблока, во второй тоже два, и в третьей столько же. Если пересчитать все яблоки вместе, получится шесть. Запись 2+2+2 помогает увидеть ответ, а 3×2 делает его короче и аккуратнее.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картинка говорит сама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одинаковые группы легко заметить глазами, особенно если предметы стоят рядом. Ребёнок видит не только число, но и сам порядок предметов. Это помогает считать спокойнее: сначала группы, потом ответ, без лишней спешки и волшебства с цифрами.
</a:t>
            </a:r>
            <a:endParaRPr lang="en-US" sz="11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примеров на 3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3×5=15, 3×6=18, 3×7=21 и 3×8=24. Эти числа уже хорошо помогают тренировать память и быстро проверять себя в классе.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удобно с простых ответов: 3×1=3, 3×2=6, 3×3=9, 3×4=12. Каждый следующий пример добавляет ещё одну тройку и делает ответ больше на 3.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ряд 3×9=27. Если идти по таблице ровно, без пропусков, каждый ответ легко найти по следующему шагу тройкой.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тройкам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6974000" y="2683719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продолжается до 27. Если шаги одинаковые, ответ находится уверенно и без спешки.
</a:t>
            </a:r>
            <a:endParaRPr lang="en-US" sz="832" dirty="0"/>
          </a:p>
        </p:txBody>
      </p:sp>
      <p:sp>
        <p:nvSpPr>
          <p:cNvPr id="13" name="Text 3"/>
          <p:cNvSpPr txBox="1"/>
          <p:nvPr/>
        </p:nvSpPr>
        <p:spPr>
          <a:xfrm>
            <a:off x="991725" y="2690590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тройки: 3. Это первый шаг, с которого удобно запускать весь ряд.
</a:t>
            </a:r>
            <a:endParaRPr lang="en-US" sz="832" dirty="0"/>
          </a:p>
        </p:txBody>
      </p:sp>
      <p:sp>
        <p:nvSpPr>
          <p:cNvPr id="14" name="Text 4"/>
          <p:cNvSpPr txBox="1"/>
          <p:nvPr/>
        </p:nvSpPr>
        <p:spPr>
          <a:xfrm>
            <a:off x="2487293" y="2683754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ещё 3 и получаем 6. Счёт идёт спокойно и без путаницы.
</a:t>
            </a:r>
            <a:endParaRPr lang="en-US" sz="832" dirty="0"/>
          </a:p>
        </p:txBody>
      </p:sp>
      <p:sp>
        <p:nvSpPr>
          <p:cNvPr id="15" name="Text 5"/>
          <p:cNvSpPr txBox="1"/>
          <p:nvPr/>
        </p:nvSpPr>
        <p:spPr>
          <a:xfrm>
            <a:off x="3982857" y="2683719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тройка даёт 9. Уже видно, как ответ растёт ровно на 3.
</a:t>
            </a:r>
            <a:endParaRPr lang="en-US" sz="832" dirty="0"/>
          </a:p>
        </p:txBody>
      </p:sp>
      <p:sp>
        <p:nvSpPr>
          <p:cNvPr id="16" name="Text 6"/>
          <p:cNvSpPr txBox="1"/>
          <p:nvPr/>
        </p:nvSpPr>
        <p:spPr>
          <a:xfrm>
            <a:off x="5478424" y="2683719"/>
            <a:ext cx="10062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ряда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числа тоже прибавляют по 3: 12, 15, 18. Такой ход легко запомнить.
</a:t>
            </a:r>
            <a:endParaRPr lang="en-US" sz="8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по числовой дорожке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прыжок — одна 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линии каждый прыжок ведёт на 3 клетки вперёд. Так число 3 становится не просто ответом, а понятным шагом. Считать можно почти как в игре.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помогает не сбиться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точки 3, 6, 9 и дальше выделены цветом, шаги сразу видны. Это помогает детям не пропускать числа и уверенно находить следующий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3×4 можно прочитать как 3+3+3+3. Вместо длинной записи получается короткая и удобная формула.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3×7, получится семь одинаковых троек подряд. Считать так можно долго, а умножение экономит время и место в тетради.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много, повторять одно и то же число неудобно. Умножение сразу показывает, сколько раз берётся тройка.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сложением помогает понять смысл ответа. Тогда таблица не кажется набором случайных чисел, а становится понятным способом счёта.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как короткая запись сложения
</a:t>
            </a:r>
            <a:endParaRPr lang="en-US" sz="22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примерах на 3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3×2 и 3×8 первое число остаётся одинаковым. Оно всегда показывает, что берём именно тройки, а не двойки или четвёрки.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второй множитель. Он сообщает, сколько раз нужно взять тройку: два раза или восемь раз. Поэтому ответы получаются разными.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второй множитель, тем больше результат. Так видно, как числа растут по порядку, и это помогает быстрее замечать закономерность.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группы по 3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Фломастеры в стаканчиках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стоят три стаканчика, и в каждом лежат фломастеры. Такие группы легко пересчитать глазами, потому что предметы одинаковые и стоят отдельно. Это напоминает, что умножение помогает считать не только в примерах, но и в школьных делах.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 на тарелках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тарелки с печеньем выглядят как маленькая математическая загадка. Сначала видишь одну тарелку, потом вторую, потом третью — и сразу понятно, почему удобно считать по группам. Так сладкий пример становится ещё и полезным.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в коробочках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Коробочки с наклейками тоже показывают одинаковые части. Когда в каждой коробочке лежит одно и то же количество, умножение помогает быстро узнать общий результат. Получается аккуратно, без пересчёта каждой наклейки по отдельности.
</a:t>
            </a:r>
            <a:endParaRPr lang="en-US" sz="10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одну группу из трёх предметов, получится ровно 3: 3×1=3. Здесь умножение просто подтверждает, что одна тройка остаётся тройкой.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 нет совсем, результат равен 0: 3×0=0. Ноль групп — это как пустая коробка без предметов внутри.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помогают понять смысл умножения не только через таблицу, но и через число групп. Так правило становится ясным и спокойным.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случаи удобно проверять на картинках: есть тройка — есть ответ 3, нет групп — нет предметов. Математика здесь ведёт себя очень честно.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случаи: 3×1 и 3×0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3×3=9 удобно запомнить как середину таблицы. Он помогает быстро перейти к следующим ответам и не терять счёт.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3×4=12 уже показывает, как тройки складываются дальше. Этот пример часто встречается в заданиях и хорошо закрепляет счёт по 3.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3×5=15 и 3×6=18 продолжают ровный ряд без пропусков. После них таблица начинает запоминаться почти сама, если считать шагами.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эти четыре примера известны уверенно, остальные ответы на 3 восстановить намного легче. Они работают как крепкие ступеньки для памяти.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примеры для запоминания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запоминания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простые образы: три мяча, три кекса, три шага. Когда предметы можно представить глазами, ответ вспоминается быстрее и веселее, почти как маленькая игра.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«считай по тройкам и проверяй сложением» напоминает, что таблицу не нужно угадывать. Её можно спокойно построить из знакомых шагов и проверить самому.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в примере на 3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проверки помогает не торопиться и находить ответ без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577" y="2231216"/>
            <a:ext cx="322200" cy="25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021" y="2516796"/>
            <a:ext cx="295313" cy="337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умножении на 3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853050" y="2191350"/>
            <a:ext cx="3290700" cy="15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Пропустить шаг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счёте забывают один переход и получают 3, 6, 10 вместо 3, 6, 9. Чтобы не ошибиться, полезно проговаривать каждое число вслух и двигаться медленно.
</a:t>
            </a:r>
            <a:endParaRPr lang="en-US" sz="1445" dirty="0"/>
          </a:p>
        </p:txBody>
      </p:sp>
      <p:sp>
        <p:nvSpPr>
          <p:cNvPr id="11" name="Text 3"/>
          <p:cNvSpPr txBox="1"/>
          <p:nvPr/>
        </p:nvSpPr>
        <p:spPr>
          <a:xfrm>
            <a:off x="5044050" y="2516800"/>
            <a:ext cx="3290700" cy="15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Перепутать порядок множителей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3×4 и 4×3 ответ одинаковый, но смысл записи разный. Один раз мы берём тройку несколько раз, а в другом примере — четвёрку несколько раз.
</a:t>
            </a:r>
            <a:endParaRPr lang="en-US" sz="14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Мини-задача про машинки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коробки с сюрпризом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стоят три коробки, и в каждой лежит по четыре машинки. Если посчитать все коробки вместе, получится двенадцать машинок. Запись 3×4=12 помогает увидеть это сразу, без долгого пересчёта.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без лишних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 же задачу можно записать как 4+4+4=12. Так видно, что умножение — это короткий способ собрать одинаковые группы в один ответ. Для младших школьников это почти как фокус, только честный и математический.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когда тройка умножается на четыре и оказывается между ответами для двух и четырёх.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3: таблица примеров 3×1–3×9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заметить, что ответы растут вместе с множителем. Сравнение тройки с соседними примерами делает таблицу понятнее и 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3756" y="2249525"/>
            <a:ext cx="242287" cy="27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3755" y="2919303"/>
            <a:ext cx="242287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3755" y="3589078"/>
            <a:ext cx="242287" cy="276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 тренировки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3×2 и 3×3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паре второй множитель увеличивается на 1, а ответ вырастает на 3: 6 и 9. Разница маленькая, поэтому закономерность легко заметить.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3×5 и 3×6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хорошо видно, как счёт двигается ровно вперёд: 15, потом 18. Если тройки идут без пропусков, таблица запоминается намного увереннее.
</a:t>
            </a:r>
            <a:endParaRPr lang="en-US" sz="965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3×8 и 3×9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показывает конец ряда: 24 и 27. Даже большие ответы остаются понятными, если считать по тройкам и не торопиться.
</a:t>
            </a:r>
            <a:endParaRPr lang="en-US" sz="9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для памяти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ряд 3, 6, 9, 12, 15, 18, 21, 24, 27 очень полезно. Он подсказывает следующий ответ почти без усилий. Достаточно просто прибавлять по 3.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в 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три маленькие группы предметов, числа легче связываются с одинаковыми частями. Так таблица перестаёт быть набором сухих ответов и становится понятной картинкой.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3 опирается на повторяющееся сложение, счёт по тройкам и одинаковые группы. Если помнить таблицу и проверять себя спокойно, ответы находятся быстро и без лишней путаницы.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про умножение на 3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2026-05-20T15:14:10Z</dcterms:created>
  <dcterms:modified xsi:type="dcterms:W3CDTF">2026-05-20T15:14:10Z</dcterms:modified>
</cp:coreProperties>
</file>