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чертёжные инструменты и задачи на 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линии, углы и фигуры начинаются с правильных инструментов.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построения важны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учат работать точно, по порядку и без спешки. На уроках геометрии это основа для отрезков, углов, прямых, треугольников и окружностей, а также для дальнейших школьных задач.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Линейка: измерение и проведение отрезков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измерение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отрезка измеряют по шкале в сантиметрах и миллиметрах, совмещая начало отрезка с нулевой отметкой. Так можно получить более точный результат и избежать лишней погрешности.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провести ровную линию и задать направление будущего построения. Её край плотно прижимают к бумаге, чтобы линия получилась аккуратной и без заметных отклонений.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Линейкой удобно сравнивать стороны фигур и проверять, равны ли отрезки между собой. Это особенно важно, когда нужно убедиться, что построение соответствует условию задачи.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и ластик в точных построениях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геометрических построений нужен хорошо заточенный простой карандаш, чтобы линии были тонкими и не закрывали вспомогательные точки. Обычно выбирают твёрдость HB или 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лучше наносить вспомогательные линии, а затем удалять их после проверки результата. Такой порядок делает построение понятным, аккуратным и удобным для проверки учителем.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 помогает аккуратно удалить лишние линии, дуги и отметки, не повреждая лист. Он особенно полезен, когда нужно исправить неточность и сохранить чистый вид чертежа.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Угольник: прямой угол и перпендикулярные линии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 позволяет быстро построить угол 90° без дополнительных вычислений. Его удобно прикладывать к линии, когда нужно получить точный прямой угол или проверить форму фигуры.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угольника проводят перпендикулярные прямые, которые пересекаются под прямым углом. Это важно при построении прямоугольников, квадратов и других фигур с прямыми углами.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угольники часто имеют углы 45°–45°–90° или 30°–60°–90°. Они помогают не только строить, но и проверять, ровно ли проведены линии и совпадает ли угол с заданием.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Циркуль: окружности и равные расстояния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723919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и дуги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строит окружности и их части, если нужно показать только дугу. Радиус задаётся расстоянием между иглой и грифелем, поэтому важно не менять размах во время работы.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723919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циркуля можно перенести одинаковое расстояние на чертеже без линейки. Это удобно, когда требуется построить равные отрезки или найти точки на одинаковом удалении.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72444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циркуль помогает находить точки пересечения дуг и окружностей. Такие построения часто используют при решении задач на треугольники и симметричные фигуры.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72444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Игла должна оставаться неподвижной, а грифель — быть острым. Тогда дуги и окружности получаются точными, а построение легче проверить по условию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Транспортир: измерение и построение углов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измерением центр транспортира совмещают с вершиной угла, а нулевую линию — с одной из его сторон. Только так можно получить точный результат без смещения.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в градусах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измеряет углы в градусах от 0° до 180°. По его шкале удобно определять, является ли угол острым, прямым или тупым.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угла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построить нужный угол, отмечают заданное число градусов и проводят второй луч через отметку. Этот способ применяют для углов 30°, 45°, 60°, 90° и других значений.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помогает не только строить, но и проверять уже нарисованные углы. Это позволяет сразу заметить ошибку, если стороны угла расположены неточно.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272059"/>
            <a:ext cx="4663800" cy="25993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чертёжных инструментов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выполняет свою задачу, а в построениях они часто используются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не заменяют друг друга: у каждого своя функция, поэтому точные построения обычно выполняют несколькими предметами одновременно.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выполнении геометрического построения.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отрезок заданной длины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начальную точку и проводят луч или прямую. Это задаёт основу, от которой будет откладываться нужная длина отрезка.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Отложение длины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линейке откладывают заданное расстояние в сантиметрах или миллиметрах и ставят вторую точку. Важно начать измерение от нулевой отметки.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Полученный отрезок ещё раз сравнивают с условием задачи. Такой приём используют при построении сторон треугольников, прямоугольников и других фигур.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угла по заданной величине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начертите луч с начальной точкой — это будет одна сторона будущего угла. Линия должна быть тонкой и чёткой, чтобы потом легко отметить нужное значение.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градусы
</a:t>
            </a:r>
            <a:pPr algn="l" indent="0" marL="0">
              <a:lnSpc>
                <a:spcPct val="115000"/>
              </a:lnSpc>
              <a:buNone/>
            </a:pPr>
            <a:r>
              <a:rPr lang="en-US" sz="4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на шкале нужное число градусов и поставьте маленькую отметку карандашом. Для 30°, 45°, 60° или 90° важно смотреть именно на правильную шкалу транспортира.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Совместите транспортир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транспортир так, чтобы его центр точно совпал с вершиной угла, а нулевая линия — с проведённым лучом. От этого зависит точность всего построения.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второй луч
</a:t>
            </a:r>
            <a:pPr algn="l" indent="0" marL="0">
              <a:lnSpc>
                <a:spcPct val="115000"/>
              </a:lnSpc>
              <a:buNone/>
            </a:pPr>
            <a:r>
              <a:rPr lang="en-US" sz="45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 вершину угла с поставленной отметкой и получите вторую сторону. Затем проверьте, соответствует ли угол заданной величине, и при необходимости аккуратно исправьте построение.
</a:t>
            </a:r>
            <a:endParaRPr lang="en-US" sz="9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школьного курса геометрии для 7 класса, 2025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чаще всего нужны в построениях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задании нередко сочетаются измерение, построение и проверка, поэтому инструменты работают не по отдельности, а в связке.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линейка и циркуль, но без угольника и транспортира многие задачи решить нельзя.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перпендикулярные прямые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пересекаются под прямым углом 90°. Такой результат особенно важен при построении фигур с ровными сторонами и при проверке правильности чертежа.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 помогает получить прямой угол, а линейка удерживает направление линии. В некоторых заданиях дополнительно используют циркуль, чтобы перенести равное расстояние.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прямые часто появляются в задачах о прямоугольниках, координатной плоскости и осях симметрии. Поэтому умение строить их нужно постоянно тренировать.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пересекаются и везде находятся на одинаковом расстоянии друг от друга. Это свойство удобно использовать при построении полос, рамок и прямоугольных фигур.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треугольников по данным условиям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Постройте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начинают с основания треугольника: откладывают заданную сторону и получают первую опору для дальнейшей работы. Затем по условию находят положение остальных вершин.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способ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данные даны в условии: три стороны, две стороны и угол между ними или сторона с двумя прилежащими углами. От этого зависит весь ход построения.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заданы стороны, используют дуги циркуля; если заданы углы, строят нужные лучи с помощью транспортира или угольника. Вершины должны получиться в точках пересечения.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измеряют стороны и углы, чтобы убедиться, что они совпадают с условием. Если хотя бы одно значение неверно, построение нужно исправить.
</a:t>
            </a:r>
            <a:endParaRPr lang="en-US" sz="9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школьного курса геометрии для 7 класса, 2025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задач на построение в школьной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задания требуют разных приёмов, но все они проверяют умение работать точно и последовательно, без построения «на глаз».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задачи с треугольниками, углами и прямыми: именно они чаще всего становятся основой более сложных построений.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выполнении построений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положение транспортира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транспортира смещён, угол получается неточным уже с первого шага. Перед отметкой нужно ещё раз проверить вершину и совпадение нулевой линии.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линейки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движение линейки во время проведения линии меняет результат. Чтобы избежать ошибки, линейку нужно держать неподвижно до завершения штриха.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толстый штрих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линия скрывает точки пересечения и мешает точной проверке построения. Лучше рисовать мягким, хорошо заточенным карандашом, не нажимая слишком сильно.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Неточность циркуля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размах циркуля меняется или игла стоит неустойчиво, окружность и дуги не совпадают с условием. Перед работой важно настроить инструмент и проверить его.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результата по условиям задачи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835951"/>
            <a:ext cx="4339200" cy="1882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аккуратной и безопасной работы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том, как работать точно, бережно и без лишних ошибок на уроке геометрии.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действия повышают точность построений, уменьшают число исправлений и делают работу быстрее.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школьной работы и техника безопасности на уроке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00" y="1320767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24817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8050" y="1320767"/>
            <a:ext cx="288675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чертёжные навыки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Чертёжные навыки помогают решать геометрические задачи, строить фигуры по условию и проверять ответы. Без них трудно точно работать с отрезками, углами и окружностями.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технологии они нужны для разметки деталей, построения эскизов и соблюдения размеров. Аккуратный чертёж помогает избежать ошибок при изготовлении изделий.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важны точность, масштаб и умение читать план. Даже простые школьные построения развивают понимание формы, пропорций и расположения объектов в пространстве.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задачи требуют точных схем и внимательной работы по шагам. Навыки построения помогают переносить размеры, строить линии и понимать технические чертежи.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дизайне чертёжные приёмы нужны для эскизов, компоновки элементов и проверки симметрии. Они помогают создавать аккуратные и понятные изображения до начала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построениях — основа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Чертёжные инструменты помогают не просто рисовать, а строить фигуры по строгим условиям. Если действовать последовательно, проверять результат и работать аккуратно, любая задача становится понятной и выполнимой.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2026-05-28T23:39:01Z</dcterms:created>
  <dcterms:modified xsi:type="dcterms:W3CDTF">2026-05-28T23:39:01Z</dcterms:modified>
</cp:coreProperties>
</file>