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Пореформенная Россия (1855–1900): свобода, реформы и пределы перемен
</a:t>
            </a:r>
            <a:endParaRPr lang="en-US" sz="265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1855–1900-е принесли отмену крепостного права и модернизацию, но власть сохранила жесткие границы свободы.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 показало: стране не хватает техники, армии и эффективного управления. К середине XIX века сохранялись крепостное право, сословные ограничения и слабая транспортная сеть. Александр II понимал: медлить опасно.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реформ: последствия Крымской войны и кризис старого порядка
</a:t>
            </a:r>
            <a:endParaRPr lang="en-US" sz="201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году: личная свобода и земельные ограничения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февраля 1861 года манифест отменил крепостное право и дал личную свободу более чем 23 миллионам крестьян, меняя их правовой статус. Отныне они могли отстаивать интересы через суд.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право заключать сделки, вступать в брак без разрешения помещика и обращаться в судебные органы. Формально это расширяло самостоятельность, но не отменяло прежнюю зависимость полностью.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переходила бесплатно: действовали выкупные платежи, а наделы часто оказывались меньше прежних. Общинный порядок и долговая нагрузка сделали освобождение неполным и породили напряжение в деревне.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грамоты и различия регионов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новым отношениям оформлялся через уставные грамоты: в них фиксировали размеры наделов и повинности. На практике условия заметно различались между чернозёмными и нечернозёмными губерниями.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общины в новом порядке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чернозёмных районах наделы нередко сокращали, а в других землях крестьяне получали менее плодородные участки. Общинные механизмы помогали перераспределять землю и регулировать выход из деревни.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проходила крестьянская реформа на местах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затрагивали не только управление, но и повседневную жизнь: суд, городские правила, армию и работу учебных учреждений.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комплексность изменений: модернизация шла «по вертикали», но оставляла самодержавию ключевые рычаги.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 структуре реформ Александра II (1860–1870-е), без количественных долей.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реформы 1860–1870-х годов: сферы преобразований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1007" y="2477750"/>
            <a:ext cx="2115086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линия такова: управляемость империи выросла, а политическая свобода почти не появилась. Городская реформа расширяла самоуправление, но оставалась под контролем администрации.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модернизировали институты и процедуры, но сохраняли административный контроль над решениями и политической сферой.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реформах Александра II (1860–1870-е).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Великих реформ: достижения и ограничения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Земства: школа местного самоуправления и новая интеллигенция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заботы провинции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занимались дорогами, школами, больницами и ветеринарией. Такая практическая работа требовала компетентных решений и постоянного учета местных нужд.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Земские учреждения поддерживали развитие образования и стремились сделать его доступнее. В результате рос спрос на учителей, педагогов и организаторов учебной работы.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Агрономия и измерение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активно развивали статистику и агрономические практики. Из этой среды выходили специалисты-агрономы, умеющие переводить наблюдения в решения для хозяйства.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земскую систему развивались врачебные службы и статистика заболеваемости. Это способствовало формированию земских врачей, которые работали на благо губерний.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1864 года: от сословного суда к правовой системе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закрытого и сословного правосудия к более публичной процедуре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 год — переход к всеобщей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Рекрутскую систему сменили всеобщей воинской повинностью. Это сделало армию более массовой и подготовленной, а также повысило возможности государства при мобилизации.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вооружения и рост расходов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началось обновление вооружения. Реформа укрепляла обороноспособность, но требовала значительных финансовых затрат и развитой управленческой системы.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службы и организационные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службы сократили, а управление перестраивали через создание военных округов. Одновременно расширяли сеть военных училищ, поднимая качество обучения.
</a:t>
            </a:r>
            <a:endParaRPr lang="en-US" sz="1093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Д. А. Милютина: новая армия империи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охватывал промышленность, перевозки и сырьё: увеличивались добыча угля и выпуск металла, а сеть железных дорог заметно расширялась.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была неравномерной: отдельные районы индустриализировались быстрее, тогда как большая часть страны оставалась аграрной. Финансы поддерживали процесс через банки и займы.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 общим тенденциям промышленного роста (без точных статистических рядов).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во второй половине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хлебные районы, промышленные центры, порты и столицу в единую хозяйственную систему. Благодаря этому ускорялась доставка людей, сырья и товаров, а внутренний рынок становился более «сшитым» и устойчивым.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также помогала быстрее сосредоточивать силы при угрозе войн: мобилизация зависела не только от численности, но и от скорости переброски. Рост магистралей стал одним из самых заметных признаков индустриального поворота.
</a:t>
            </a:r>
            <a:endParaRPr lang="en-US" sz="1103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как основа модернизации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Народники видели в крестьянской общине основу справедливого общественного порядка. В 1870-х они пытались вести пропаганду в деревне — так называемое «хождение в народ», но массовой поддержки не добились.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движения сделала ставку на политическую борьбу вместо просвещения. Организация «Народная воля» пришла к мысли, что добиться перемен можно через насильственные акции против власти и ключевых фигур.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марта 1881 года было совершено убийство Александра II. Это событие стало переломным: правительство восприняло саму возможность реформ «сверху» как проблему безопасности и усилило страх перед любыми радикальными инициативами.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террор не превратился в «механизм быстрого успеха», а сформировал новый цикл: власть ужесточала контроль, радикалы продолжали действовать, а общество ощущало нарастающее напряжение и сужение пространства для спокойных изменений.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террор как ответ на медленные перемены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реакции после 1881 года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Александра II и смена курса при Александре III привели к усилению контроля над обществом при сохранении экономического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602097"/>
            <a:ext cx="4332300" cy="4119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1880–1890-х годов возвращали государству более жёсткий управленческий контроль над обществом: ограничивались возможности земского и городского самоуправления, усиливалась роль администрации и сжималась публичная среда через цензуру.
</a:t>
            </a:r>
            <a:endParaRPr lang="en-US" sz="1063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Контрреформы не отменяли всё реформаторское наследие, но последовательно ослабляли автономию местных и образовательных институтов — поэтому политическое напряжение сохранялось даже при продолжении экономического роста.
</a:t>
            </a:r>
            <a:endParaRPr lang="en-US" sz="1102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реформам и контрреформам Российской империи (XIX век).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Контрреформы 1880–1890-х годов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 заводов создал многочисленный слой наёмных рабочих. Для многих были характерны длинный рабочий день, невысокая заработная плата и тяжёлые условия труда, усугублявшиеся скученным жильём на окраинах.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ухудшение повседневной жизни усиливались стачки. Параллельно стали появляться первые фабричные законы и обсуждения трудовых правил — попытки хоть как-то регулировать рабочие отношения в условиях быстрого промышленного роста.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 стал одним из главных последствий индустриализации: страна получала заводы и производство, но одновременно сталкивалась с ценой модернизации — социальной напряжённостью и конфликтом интересов между трудом и работодателями.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вопрос: новая социальная проблема индустриальной России
</a:t>
            </a:r>
            <a:endParaRPr lang="en-US" sz="20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доля «старых» сословий оставалась высокой, менялась сама динамика общества: новые профессии и занятость в промышленности повышали внутреннюю мобильность.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сохранение сословий сочеталось с ростом групп, появлявшихся рядом с фабриками, торговлей, транспортом и образованием. Это усложняло общество и усиливало спрос на перемены.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социальным категориям конца XIX века в учебных курсах истории России; точные доли по регионам различались.
</a:t>
            </a:r>
            <a:endParaRPr lang="en-US" sz="916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Российской империи к концу XIX века
</a:t>
            </a:r>
            <a:endParaRPr lang="en-US" sz="28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опасалось потери привилегий и влияния, потому что преобразования меняли правила жизни на местах. Освобождение крестьян и новые институты сокращали привычную роль помещиков в управлении деревней.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в свою очередь, часто оставались недовольны малоземельем и выкупными платежами. Для них реформа давала личную свободу, но не всегда обеспечивала достаток и устойчивость хозяйства.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могли сопротивляться, когда реформы означали ослабление прежнего контроля. Усиление судов и самоуправления требовало иной практики, к которой часть бюрократии относилась настороженно.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круги считали изменения слишком медленными и неполными. Поскольку многие меры проводились «сверху», без широкой политической вовлечённости, общество воспринимало реформы скорее как приказ, чем как общий договор.
</a:t>
            </a:r>
            <a:endParaRPr lang="en-US" sz="104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вызывали недоверие и сопротивление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Россия развивала промышленность и инфраструктуру, но сохраняла самодержавную систему. Отсутствие парламента и ответственного правительства делало противоречие между растущим обществом и закрытостью власти особенно заметным.
</a:t>
            </a:r>
            <a:endParaRPr lang="en-US" sz="984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рубежа особенно усилилась логика контроля, тогда как политическая конкуренция оставалась ограниченной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политическому устройству Российской империи во второй половине XIX века (самодержавие, отсутствие парламента и ответственного правительства).
</a:t>
            </a:r>
            <a:endParaRPr lang="en-US" sz="63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в России часто встречали неприязнь
</a:t>
            </a:r>
            <a:endParaRPr lang="en-US" sz="20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взаимного недоверия строилась вокруг вертикали власти, частичных прав без участия и опасений элит и низов.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пореформенной эпохи: свобода, которая не стала полной
</a:t>
            </a:r>
            <a:endParaRPr lang="en-US" sz="2988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Пореформенная Россия дала отмену крепостного права, судебные и земские преобразования, обновление армии и ускорение промышленного развития. Но выкупные платежи, контроль и контрреформы сузили политические права, поэтому доверие не закрепилось.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2026-05-12T22:16:32Z</dcterms:created>
  <dcterms:modified xsi:type="dcterms:W3CDTF">2026-05-12T22:16:32Z</dcterms:modified>
</cp:coreProperties>
</file>