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Евразии: самый большой и самый разнообразный континент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миллиарды людей, множество стран и резкие контрасты расселения.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континент контрастов и огромного населения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страны с миллиардным населением и почти пустынные территории. Здесь особенно заметно, как природа, история и хозяйство формируют размещение людей, города, миграции и культурное разнообразие.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численность населения Евразии и её доля в мире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масштабы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Евразию приходится около 5,4–5,6 млрд жителей, то есть примерно семь из десяти человек на Земле живут именно здесь, что подчёркивает мировое значение континента.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Азии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сосредоточена в Азии: около 4,8 млрд человек. В Европе живёт примерно 740 млн, поэтому именно азиатская часть Евразии определяет общую численность континента.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условий жизни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различия показывают, что численность сама по себе не равна равномерному заселению: климат, рельеф, вода и транспорт делают одни территории удобными, а другие почти непригодными.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плотность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районах население сосредоточено очень плотно, иногда свыше 1000 человек на км², а в северных и горных областях людей может быть меньше одного на квадратный километр.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Евразии по численности населения
</a:t>
            </a:r>
            <a:endParaRPr lang="en-US" sz="2415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стран, 2023–2024 гг.; ООН, World Population Prospects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населению расположены главным образом в Азии, где сосредоточены огромные равнины, густая сеть рек и крупные исторические центры.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самые населённые страны Евразии находятся в Южной, Восточной и Юго-Восточной 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Евразии живёт больше всего людей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густо заселены долины крупных рек: здесь есть вода, плодородные почвы и удобные пути сообщения. Такие районы издавна становились центрами земледелия, городов и торговли.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районы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заводов, портов и транспортных узлов население растёт быстрее, потому что там есть рабочие места и развитая инфраструктура. Такие территории особенно притягивают мигрантов.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побережья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и морских побережьях проще строить дороги, порты и поселения. Поэтому Восточная Азия, Южная Азия и Западная Европа выделяются высокой концентрацией населения.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 заселённые зоны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Сибирь, Тибет, Аравийские пустыни, север Скандинавии и высокогорья заселены намного слабее. Там мешают суровый климат, удалённость и трудности хозяйственного освоения.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расселение людей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имеет значение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умеренный климат облегчает жизнь, земледелие и строительство поселений. В суровых холодных или засушливых районах людей всегда меньше, чем в более комфортных природных зонах.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почвы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удобнее строить дороги, города и поля, чем в горах. Плодородные почвы поддерживают сельское хозяйство, а значит, помогают появлению плотного населения.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хозяйством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легче вести хозяйство, там быстрее растут поселения, появляются рынки и предприятия. Карта плотности населения хорошо показывает, что природа напрямую влияет на жизнь людей.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притягивает население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дают воду для питья, хозяйства и транспорта. Поэтому вдоль Ганга, Янцзы, Хуанхэ, Рейна и Волги сформировались крупные и давно заселённые районы.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918" y="2199550"/>
            <a:ext cx="553806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плотности населения в разных частях Евразии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справочных данных и региональных демографических оценок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насколько по-разному заселены регионы Евразии.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плотности очень велик: от сверхгусто заселённых районов до почти пустынных территорий. Это связано прежде всего с природой и хозяйственным освоением.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00" y="3287733"/>
            <a:ext cx="492000" cy="437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0" y="1704650"/>
            <a:ext cx="492000" cy="39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38" y="1682783"/>
            <a:ext cx="492000" cy="43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9938" y="3309600"/>
            <a:ext cx="492000" cy="393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городские агломерации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услуги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притягивают предприятия, офисы, университеты и научные центры. Поэтому именно здесь быстрее развиваются промышленность, образование, медицина и сфера услуг.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мегаполисы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Дели, Шанхай, Пекин и Мумбаи входят в число крупнейших городских агломераций мира. В них сосредоточены миллионы жителей, рабочие места и транспортные узлы.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торговли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Стамбул, Лондон и Шанхай важны как узлы международной торговли и перевозок. Через такие города проходят потоки товаров, людей и финансов, связывая разные части континента.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живёт более половины населения Евразии, а в Западной Европе и Восточной Азии доля горожан особенно высока. Это меняет образ жизни и структуру занятости.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разных частях Евразии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доли городского населения по региональным сводкам ООН, последние доступные данные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отражает не только размеры городов, но и исторически сложившуюся сеть промышленных и торговых центров.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Восточная Азия заметно урбанизированнее Южной Азии, что связано с экономическим развитием и давней городской традицией.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и языковой состав Евразии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00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00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огромной территории континента живут сотни народов: китайцы, индийцы, русские, арабы, турки, немцы, французы и многие другие. Такое разнообразие видно в традициях, быте и культуре.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300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причина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00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 и языков связано с большой территорией континента, древним заселением и долгой историей переселений, завоеваний, торговли и смешения культур.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831550" y="1852381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языковые семьи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831550" y="2295031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Евразии распространены индоевропейская, китайско-тибетская, тюркская, семитская и другие языковые семьи. Они объединяют множество близких языков, связанных общим происхождением.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4831550" y="3384350"/>
            <a:ext cx="3844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богатство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831550" y="3827000"/>
            <a:ext cx="3844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и традиции не только отличают страны друг от друга, но и делают Евразию особенно интересной для изучения. На одном континенте соседствуют очень разные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7150" y="3227475"/>
            <a:ext cx="4704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425" y="1539688"/>
            <a:ext cx="352800" cy="47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350" y="1578088"/>
            <a:ext cx="492000" cy="39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народов Евразии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индуизм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распространён в странах Восточной и Юго-Восточной Азии, а индуизм особенно важен для Южной Азии. Эти религии влияют на обряды, общественные традиции и духовную культуру народов.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верований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материке сосуществуют разные религии и конфессии, включая иудаизм. Такое соседство отражает долгую историю переселений, контактов и обмена культурными традициями между народами Евразии.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распространено в Европе, России и на части Ближнего Востока. Оно заметно влияет на календарь праздников, архитектуру храмов, семейные традиции и культурный облик многих городов и сёл.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широко исповедуют в Западной, Южной и Центральной Азии, а также в ряде стран Европы. Он формирует нормы повседневной жизни, праздничные обычаи и особенности городской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расселялись по Евразии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расселения связаны с хозяйством, торговлей, транспортом и крупными историческими изменениями на континенте.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 внутри Евразии и между странами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97300" y="17851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переселения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97302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перемещения людей были связаны с поиском воды, плодородных земель и более удобного климата. Так формировались ранние очаги заселения и хозяйства.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282700" y="35935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282689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ремёсел, торговли и государств население стало притягиваться к крупным центрам. Города превращались в места работы, обмена и управления.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766125" y="359813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766114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миграции связаны с учёбой, трудоустройством, семейными причинами и разницей в уровне жизни. Они заметно меняют численность и состав населения стран Евразии.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380150" y="1791040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380153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усилила переезд из сёл в города и перемещения между регионами. Люди чаще ехали туда, где появлялись заводы, дороги и новые рабочие места.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перенаселения и нехватки ресурсов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города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агломерациях резко возрастает спрос на жильё, транспорт, школы, больницы и коммунальные услуги. Городам приходится постоянно расширять инфраструктуру, чтобы справляться с ростом населения.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континента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материке рядом существуют перенаселённые мегаполисы и почти пустые северные территории. Такой контраст показывает, что ресурсы и условия жизни в Евразии распределены очень неравномерно.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и конкуренция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растёт быстрее, чем экономика создаёт рабочие места, усиливаются конкуренция и социальные проблемы. Особенно это заметно в быстрорастущих городах и густонаселённых странах.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трудности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высокая концентрация людей усиливает загрязнение воздуха, шум и количество отходов. В результате ухудшается качество жизни, а природная среда испытывает всё более сильное давление.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в странах Евразии
</a:t>
            </a:r>
            <a:endParaRPr lang="en-US" sz="258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обзоры ООН и международных статистических служб, актуальные данные последних лет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континента находятся на неодинаковых этапах демографического перехода, поэтому темпы роста населения и возрастная структура заметно отличаются.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страна проходит этап перехода, тем быстрее меняется её население; в Европе и Восточной Азии рост уже замедлился, а в части Азии сохраняется.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082306"/>
            <a:ext cx="3769200" cy="1579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демографических показателей регионов Евразии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демографические сводки международных организаций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рождаемость, возрастная структура и темпы роста населения в крупных регионах Евразии.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и востоке континента население стареет быстрее, а в Южной и Центральной Азии сохраняется более заметный естественный прирост.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 его последствия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663349" y="1693075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работников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доля пожилых людей растёт, уменьшается число людей трудоспособного возраста. Это может замедлять экономический рост и заставляет страны искать новые способы повышения производительности.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55025" y="3293450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расходов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увеличивает нагрузку на пенсии, здравоохранение и социальную поддержку. Государствам приходится заранее планировать бюджет, чтобы обеспечить качественную помощь пожилым людям.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77275" y="3293450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смягчить демографические трудности, важны технологии, гибкие формы занятости и меры поддержки родителей. Такие решения помогают странам сохранять баланс между поколениями.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00" y="3271200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00" y="1682783"/>
            <a:ext cx="492000" cy="437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38" y="1682783"/>
            <a:ext cx="492000" cy="43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0738" y="3271200"/>
            <a:ext cx="4704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хозяйство Евразии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есть плодородные почвы и удобный климат, люди занимаются земледелием и создают плотную сеть сельских поселений. Природные условия напрямую влияют на размещение хозяйства.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районы привлекают людей рабочими местами, инфраструктурой и рынками сбыта. Поэтому в Китае, Индии и многих странах Европы сосредоточены большие трудовые ресурсы.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торговля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и транспортные узлы усиливают значение прибрежных городов. Через них проходят товары, сырьё и пассажирские потоки, а вместе с ними растёт население.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горы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высокогорных районах суровый климат, удалённость и слабая транспортная доступность замедляют развитие. Здесь население редкое, а хозяйственная деятельность требует больших затрат.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демографические выводы по Евразии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населённый материк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объединяет большую часть населения Земли и включает страны с очень разной численностью жителей. Именно поэтому её демографическая карта особенно сложна и разнообразна.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контрасты плотности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Густонаселённые районы соседствуют здесь с почти пустыми территориями. Разница между мегаполисами, равнинами и северными районами показывает, насколько неравномерно заселён континент.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8559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меняют карту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усиливает рост крупных агломераций и сокращает роль многих сельских территорий. В результате население всё больше концентрируется в экономически сильных центрах.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продолжает меняться
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снижение рождаемости и старение населения постепенно перестраивают демографию Евразии. Эти процессы идут неравномерно и по-разному влияют на регионы континента.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континент демографических контрастов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показывает, как на одном материке могут соседствовать многолюдные мегаполисы, древние цивилизации и почти безлюдные пространства. Именно в этих контрастах и заключается её главное демографическое своеобразие.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2026-06-02T19:52:56Z</dcterms:created>
  <dcterms:modified xsi:type="dcterms:W3CDTF">2026-06-02T19:52:56Z</dcterms:modified>
</cp:coreProperties>
</file>