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тишина в музыке: как они создают настроение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пауза делают музыку выразительной и запоминающейся.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музыканту слышать и звук, и паузу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музыканту слышать и звук, и паузу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помогает управлять настроением, а тишина делает фразы яснее. На уроке музыки это легко увидеть в песнях, хоре, игре на инструментах и дома при прослушивании.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как меняется сила звучания: музыка может становиться тише или громче, а слушатель лучше чувствует развитие мелодии.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crescendo и diminuendo помогают постепенно усиливать или ослаблять звук, создавая движение и выразительность.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нотах встречаются обозначения piano и forte: они подсказывают исполнителю, с какой силой нужно играть или петь.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динамика в музыке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динамики композитор передаёт спокойствие, тревогу, радость и кульминацию, а также выделяет главные моменты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333" y="1221275"/>
            <a:ext cx="419333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динамики показывают, насколько тихо или громко должно звучать произведение.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динамические обозначения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указана динамика, тем яснее исполнитель понимает характер звучания и замысел композитора.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итальянские обозначения динамики в нотной записи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как часть музыкальной фразы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услышать ритм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музыке не означает пустоту. Она разделяет ритмические группы и помогает слушателю уловить порядок звуков, словно запятые в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делает мелодию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остановка перед важной нотой усиливает её значение. Между фразами пауза даёт мелодии «вдохнуть» и делает её более понятной.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графике хорошо видно, где музыка набирает силу, а где успокаивается перед завершением.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громкость в музыкальном произведении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редко остаётся одинаковой: её изменение помогает строить форму произведения и вести слушателя к кульминации.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изменения громкости в музыкальной пьесе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часто считают границей, после которой особенно важно делать перерывы и не слушать слишком долго.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 дБ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выше уже могут утомлять слух при длительном прослушивании.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ориентиры уровней звука в акустике; длительное воздействие громких звуков
</a:t>
            </a:r>
            <a:endParaRPr lang="en-US" sz="561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тишина в одном музыкальном фрагменте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изменений звучания в коротком фрагменте.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разных музыкальных жанрах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классических произведениях паузы помогают разделять части формы и подчёркивают развитие мелодии. Благодаря им слушателю легче заметить начало новой мысли.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 популярная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джазе тишина создаёт ощущение свободы и естественного дыхания между фразами. В популярной музыке пауза перед припевом усиливает ожидание и делает вход более ярким.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громкости меняется ещё и из-за акустики помещения, поэтому один и тот же звук может восприниматься по-разному.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громкость воспринимается особенно сильно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перепады слышны там, где много источников звука и большой контраст между тихими и громкими моментами.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музыкальных ситуаций и способов восприятия звука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и медные духовые обычно воспринимаются громче, потому что они могут создавать мощный, плотный звук, который легко выделяется даже в большом ансамбле.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зависит не только от вида инструмента, но и от способа игры: сильнее удар, активнее дыхание или нажим смычка — и звук становится заметно ярче.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скрипка может звучать по-разному: тихо и мягко в лирическом эпизоде или очень мощно в кульминации, если исполнитель меняет технику и силу звукоизвлечения.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звучат громче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один и тот же уровень звука может быть обычным, резким или утомляющим — всё зависит от ситуации и длительности прослушивания.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в жизни и в музыке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бывает комфортной и слишком сильной. В музыке и в жизни важно учитывать не только силу звука, но и время его звучания.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 общепринятые примеры бытовых уровней громкости; данные приведены ориентировочно.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разделить музыкальную фразу на части, словно запятую в предложении. Благодаря этому слушателю легче уловить ритм и понять, где заканчивается одна мысль и начинается другая.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пауза меняет смысл мелодии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остановка перед сильной долей делает следующий звук более заметным. Именно поэтому даже небольшая пауза может создать чувство ожидания, вопроса или лёгкого удивления.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паузы часто отделяют куплет от припева, а в инструментальной музыке помогают запомнить мелодию. Без них фраза звучала бы менее чётко и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меняется неравномерно, внимание слушателя быстрее переключается на важные места фразы, особенно на кульминацию и возвращение к тишине.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контраст громкости запоминается лучше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контраст между тихим и громким звучанием, тем ярче музыкальный образ и тем легче его запомнить.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для учебной презентации; значения условные, используются для сравнения вариантов звучания.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в кино и компьютерных играх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в кино и компьютерных играх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тихие звуки часто подготавливают зрителя к важному моменту: шаги, шорох или пауза создают ожидание, а внезапный громкий эффект усиливает драматизм сцены.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компьютерных играх звук помогает понять, что происходит вокруг: приближение опасности, начало битвы или появление героя. Поэтому смена громкости делает события более понятными и заметными.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бережно для слуха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снизить утомление слуха во время прослушивания в наушниках и на концертах.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Джона Кейджа «4’33’’» исполнитель не играет на инструменте, и слушатель начинает замечать звуки зала, дыхание и саму атмосферу момента как часть произведения.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доказывают, что тишина — это не пустота, а выразительное средство. Она может быть такой же значимой, как громкий аккорд или яркая мелодия.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музыке паузы использовали Вольфганг Амадей Моцарт и Людвиг ван Бетховен. Они делали музыку напряжённее, помогали подчеркнуть ожидание и выделяли важные места формы.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тишины в музыке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и тот же мотив может восприниматься по-разному, если изменить громкость исполнения: настроение фразы становится мягче или напряжённее.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разная громкость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чаще связана со спокойствием, средняя — с ровным состоянием, а громкая — с энергией и внутренним напряжением.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сравнения эмоционального восприятия; оценки условные, без претензии на измерение в баллах.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громкости и тишины в музыке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усиливает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звучание помогает создать подъём, торжественность и ощущение движения вперёд. Оно особенно заметно в кульминации, где музыка звучит ярко и уверенно.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разделяет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делают музыкальную речь понятнее: они отделяют фразы, помогают услышать ритм и дают слушателю короткую передышку между важными звуковыми событиями.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выразительнее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тихие и громкие места сменяют друг друга, мелодия становится объёмнее и интереснее. Контраст помогает выделить главную мысль и удержать внимание.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важнее крайностей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ровная или слишком резкая громкость быстро утомляет. Самые запоминающиеся произведения строятся на точном равновесии звука и паузы.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пауза делают музыку живой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тишина вместе создают форму, настроение и выразительность произведения. Именно их чередование помогает музыке звучать понятно, интересно и по-настоящему запоминаться.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2026-05-24T23:39:01Z</dcterms:created>
  <dcterms:modified xsi:type="dcterms:W3CDTF">2026-05-24T23:39:01Z</dcterms:modified>
</cp:coreProperties>
</file>